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69" r:id="rId4"/>
  </p:sldMasterIdLst>
  <p:notesMasterIdLst>
    <p:notesMasterId r:id="rId17"/>
  </p:notesMasterIdLst>
  <p:handoutMasterIdLst>
    <p:handoutMasterId r:id="rId18"/>
  </p:handoutMasterIdLst>
  <p:sldIdLst>
    <p:sldId id="257" r:id="rId5"/>
    <p:sldId id="329" r:id="rId6"/>
    <p:sldId id="258" r:id="rId7"/>
    <p:sldId id="262" r:id="rId8"/>
    <p:sldId id="322" r:id="rId9"/>
    <p:sldId id="331" r:id="rId10"/>
    <p:sldId id="323" r:id="rId11"/>
    <p:sldId id="330" r:id="rId12"/>
    <p:sldId id="324" r:id="rId13"/>
    <p:sldId id="325" r:id="rId14"/>
    <p:sldId id="327" r:id="rId15"/>
    <p:sldId id="332" r:id="rId16"/>
  </p:sldIdLst>
  <p:sldSz cx="12192000" cy="6858000"/>
  <p:notesSz cx="6858000" cy="91440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181EF95-BAE7-4AAC-A35C-3CB540DD07D8}">
          <p14:sldIdLst>
            <p14:sldId id="257"/>
            <p14:sldId id="329"/>
            <p14:sldId id="258"/>
            <p14:sldId id="262"/>
            <p14:sldId id="322"/>
            <p14:sldId id="331"/>
            <p14:sldId id="323"/>
            <p14:sldId id="330"/>
            <p14:sldId id="324"/>
            <p14:sldId id="325"/>
            <p14:sldId id="327"/>
            <p14:sldId id="33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1A2C"/>
    <a:srgbClr val="F6D0D1"/>
    <a:srgbClr val="3D3D3D"/>
    <a:srgbClr val="CC9900"/>
    <a:srgbClr val="FFD96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FE114B-A814-44EF-8C19-F4B794FC4E40}" v="281" dt="2023-02-09T06:22:16.398"/>
    <p1510:client id="{0EE7640A-DCE7-4245-9458-E4472305AD54}" v="118" dt="2023-02-09T05:19:56.437"/>
    <p1510:client id="{18CCB2F3-EBCF-47DB-B53C-CEB237B8B5FA}" v="248" dt="2023-02-09T04:52:28.503"/>
    <p1510:client id="{45B5C028-6832-4094-B7E6-F804D4F0830A}" v="8" dt="2023-02-08T08:35:54.118"/>
    <p1510:client id="{4A60D474-3B92-41A9-A4C8-8340FB335B26}" v="1017" dt="2023-02-02T09:02:24.831"/>
    <p1510:client id="{81FE07C7-1381-408F-9416-5991D77FEA52}" v="127" dt="2023-02-09T06:27:21.243"/>
    <p1510:client id="{E77AECFC-0FF3-4AC3-88D6-A4018B5B3D2E}" v="8" dt="2023-02-02T07:15:09.6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LLARI KIMBERLY ZEPEDA" userId="S::kimberlym17.22@ichat.sp.edu.sg::4a7e424f-73a6-443f-b71c-cadea439b626" providerId="AD" clId="Web-{06FE114B-A814-44EF-8C19-F4B794FC4E40}"/>
    <pc:docChg chg="addSld modSld modSection">
      <pc:chgData name="MALLARI KIMBERLY ZEPEDA" userId="S::kimberlym17.22@ichat.sp.edu.sg::4a7e424f-73a6-443f-b71c-cadea439b626" providerId="AD" clId="Web-{06FE114B-A814-44EF-8C19-F4B794FC4E40}" dt="2023-02-09T06:22:16.398" v="254" actId="20577"/>
      <pc:docMkLst>
        <pc:docMk/>
      </pc:docMkLst>
      <pc:sldChg chg="addSp delSp modSp">
        <pc:chgData name="MALLARI KIMBERLY ZEPEDA" userId="S::kimberlym17.22@ichat.sp.edu.sg::4a7e424f-73a6-443f-b71c-cadea439b626" providerId="AD" clId="Web-{06FE114B-A814-44EF-8C19-F4B794FC4E40}" dt="2023-02-09T06:22:16.398" v="254" actId="20577"/>
        <pc:sldMkLst>
          <pc:docMk/>
          <pc:sldMk cId="1674133232" sldId="323"/>
        </pc:sldMkLst>
        <pc:spChg chg="mod">
          <ac:chgData name="MALLARI KIMBERLY ZEPEDA" userId="S::kimberlym17.22@ichat.sp.edu.sg::4a7e424f-73a6-443f-b71c-cadea439b626" providerId="AD" clId="Web-{06FE114B-A814-44EF-8C19-F4B794FC4E40}" dt="2023-02-09T06:18:03.064" v="130" actId="20577"/>
          <ac:spMkLst>
            <pc:docMk/>
            <pc:sldMk cId="1674133232" sldId="323"/>
            <ac:spMk id="2" creationId="{00000000-0000-0000-0000-000000000000}"/>
          </ac:spMkLst>
        </pc:spChg>
        <pc:spChg chg="mod">
          <ac:chgData name="MALLARI KIMBERLY ZEPEDA" userId="S::kimberlym17.22@ichat.sp.edu.sg::4a7e424f-73a6-443f-b71c-cadea439b626" providerId="AD" clId="Web-{06FE114B-A814-44EF-8C19-F4B794FC4E40}" dt="2023-02-09T06:22:16.398" v="254" actId="20577"/>
          <ac:spMkLst>
            <pc:docMk/>
            <pc:sldMk cId="1674133232" sldId="323"/>
            <ac:spMk id="5" creationId="{00000000-0000-0000-0000-000000000000}"/>
          </ac:spMkLst>
        </pc:spChg>
        <pc:picChg chg="add del mod">
          <ac:chgData name="MALLARI KIMBERLY ZEPEDA" userId="S::kimberlym17.22@ichat.sp.edu.sg::4a7e424f-73a6-443f-b71c-cadea439b626" providerId="AD" clId="Web-{06FE114B-A814-44EF-8C19-F4B794FC4E40}" dt="2023-02-09T06:16:42.203" v="69"/>
          <ac:picMkLst>
            <pc:docMk/>
            <pc:sldMk cId="1674133232" sldId="323"/>
            <ac:picMk id="3" creationId="{3D87516A-4AF4-D6CD-6612-0D8AF4D4A31B}"/>
          </ac:picMkLst>
        </pc:picChg>
        <pc:picChg chg="add mod">
          <ac:chgData name="MALLARI KIMBERLY ZEPEDA" userId="S::kimberlym17.22@ichat.sp.edu.sg::4a7e424f-73a6-443f-b71c-cadea439b626" providerId="AD" clId="Web-{06FE114B-A814-44EF-8C19-F4B794FC4E40}" dt="2023-02-09T06:17:40.501" v="105" actId="1076"/>
          <ac:picMkLst>
            <pc:docMk/>
            <pc:sldMk cId="1674133232" sldId="323"/>
            <ac:picMk id="6" creationId="{498F9B51-5753-C1EF-EECA-1368AA7379C4}"/>
          </ac:picMkLst>
        </pc:picChg>
        <pc:picChg chg="mod">
          <ac:chgData name="MALLARI KIMBERLY ZEPEDA" userId="S::kimberlym17.22@ichat.sp.edu.sg::4a7e424f-73a6-443f-b71c-cadea439b626" providerId="AD" clId="Web-{06FE114B-A814-44EF-8C19-F4B794FC4E40}" dt="2023-02-09T06:18:04.939" v="132" actId="1076"/>
          <ac:picMkLst>
            <pc:docMk/>
            <pc:sldMk cId="1674133232" sldId="323"/>
            <ac:picMk id="9" creationId="{49C2231C-EC0F-FD22-68C8-0A5BF3B0EAEE}"/>
          </ac:picMkLst>
        </pc:picChg>
      </pc:sldChg>
      <pc:sldChg chg="addSp delSp modSp">
        <pc:chgData name="MALLARI KIMBERLY ZEPEDA" userId="S::kimberlym17.22@ichat.sp.edu.sg::4a7e424f-73a6-443f-b71c-cadea439b626" providerId="AD" clId="Web-{06FE114B-A814-44EF-8C19-F4B794FC4E40}" dt="2023-02-09T06:09:36.506" v="50"/>
        <pc:sldMkLst>
          <pc:docMk/>
          <pc:sldMk cId="279876764" sldId="324"/>
        </pc:sldMkLst>
        <pc:spChg chg="add mod">
          <ac:chgData name="MALLARI KIMBERLY ZEPEDA" userId="S::kimberlym17.22@ichat.sp.edu.sg::4a7e424f-73a6-443f-b71c-cadea439b626" providerId="AD" clId="Web-{06FE114B-A814-44EF-8C19-F4B794FC4E40}" dt="2023-02-09T06:09:06.693" v="48" actId="1076"/>
          <ac:spMkLst>
            <pc:docMk/>
            <pc:sldMk cId="279876764" sldId="324"/>
            <ac:spMk id="6" creationId="{33834DB8-F714-24A9-BFDF-75A5C70A1851}"/>
          </ac:spMkLst>
        </pc:spChg>
        <pc:picChg chg="add mod">
          <ac:chgData name="MALLARI KIMBERLY ZEPEDA" userId="S::kimberlym17.22@ichat.sp.edu.sg::4a7e424f-73a6-443f-b71c-cadea439b626" providerId="AD" clId="Web-{06FE114B-A814-44EF-8C19-F4B794FC4E40}" dt="2023-02-09T06:08:28.536" v="15" actId="1076"/>
          <ac:picMkLst>
            <pc:docMk/>
            <pc:sldMk cId="279876764" sldId="324"/>
            <ac:picMk id="3" creationId="{37124A4B-5F0A-73BC-7AC7-33BEC7493CBE}"/>
          </ac:picMkLst>
        </pc:picChg>
        <pc:picChg chg="add del mod">
          <ac:chgData name="MALLARI KIMBERLY ZEPEDA" userId="S::kimberlym17.22@ichat.sp.edu.sg::4a7e424f-73a6-443f-b71c-cadea439b626" providerId="AD" clId="Web-{06FE114B-A814-44EF-8C19-F4B794FC4E40}" dt="2023-02-09T06:09:36.506" v="50"/>
          <ac:picMkLst>
            <pc:docMk/>
            <pc:sldMk cId="279876764" sldId="324"/>
            <ac:picMk id="8" creationId="{9F21FFB5-773E-325C-E5BA-2582609ABBC6}"/>
          </ac:picMkLst>
        </pc:picChg>
      </pc:sldChg>
      <pc:sldChg chg="addSp delSp modSp add replId">
        <pc:chgData name="MALLARI KIMBERLY ZEPEDA" userId="S::kimberlym17.22@ichat.sp.edu.sg::4a7e424f-73a6-443f-b71c-cadea439b626" providerId="AD" clId="Web-{06FE114B-A814-44EF-8C19-F4B794FC4E40}" dt="2023-02-09T06:19:16.503" v="172" actId="1076"/>
        <pc:sldMkLst>
          <pc:docMk/>
          <pc:sldMk cId="3392843226" sldId="330"/>
        </pc:sldMkLst>
        <pc:spChg chg="mod">
          <ac:chgData name="MALLARI KIMBERLY ZEPEDA" userId="S::kimberlym17.22@ichat.sp.edu.sg::4a7e424f-73a6-443f-b71c-cadea439b626" providerId="AD" clId="Web-{06FE114B-A814-44EF-8C19-F4B794FC4E40}" dt="2023-02-09T06:19:13.644" v="171" actId="20577"/>
          <ac:spMkLst>
            <pc:docMk/>
            <pc:sldMk cId="3392843226" sldId="330"/>
            <ac:spMk id="2" creationId="{00000000-0000-0000-0000-000000000000}"/>
          </ac:spMkLst>
        </pc:spChg>
        <pc:spChg chg="mod">
          <ac:chgData name="MALLARI KIMBERLY ZEPEDA" userId="S::kimberlym17.22@ichat.sp.edu.sg::4a7e424f-73a6-443f-b71c-cadea439b626" providerId="AD" clId="Web-{06FE114B-A814-44EF-8C19-F4B794FC4E40}" dt="2023-02-09T06:19:16.503" v="172" actId="1076"/>
          <ac:spMkLst>
            <pc:docMk/>
            <pc:sldMk cId="3392843226" sldId="330"/>
            <ac:spMk id="5" creationId="{00000000-0000-0000-0000-000000000000}"/>
          </ac:spMkLst>
        </pc:spChg>
        <pc:picChg chg="del">
          <ac:chgData name="MALLARI KIMBERLY ZEPEDA" userId="S::kimberlym17.22@ichat.sp.edu.sg::4a7e424f-73a6-443f-b71c-cadea439b626" providerId="AD" clId="Web-{06FE114B-A814-44EF-8C19-F4B794FC4E40}" dt="2023-02-09T06:17:04.907" v="86"/>
          <ac:picMkLst>
            <pc:docMk/>
            <pc:sldMk cId="3392843226" sldId="330"/>
            <ac:picMk id="3" creationId="{3D87516A-4AF4-D6CD-6612-0D8AF4D4A31B}"/>
          </ac:picMkLst>
        </pc:picChg>
        <pc:picChg chg="add del mod">
          <ac:chgData name="MALLARI KIMBERLY ZEPEDA" userId="S::kimberlym17.22@ichat.sp.edu.sg::4a7e424f-73a6-443f-b71c-cadea439b626" providerId="AD" clId="Web-{06FE114B-A814-44EF-8C19-F4B794FC4E40}" dt="2023-02-09T06:17:30.204" v="99"/>
          <ac:picMkLst>
            <pc:docMk/>
            <pc:sldMk cId="3392843226" sldId="330"/>
            <ac:picMk id="6" creationId="{CF13E22B-968E-F397-58DB-A796FD945B38}"/>
          </ac:picMkLst>
        </pc:picChg>
        <pc:picChg chg="mod">
          <ac:chgData name="MALLARI KIMBERLY ZEPEDA" userId="S::kimberlym17.22@ichat.sp.edu.sg::4a7e424f-73a6-443f-b71c-cadea439b626" providerId="AD" clId="Web-{06FE114B-A814-44EF-8C19-F4B794FC4E40}" dt="2023-02-09T06:17:10.266" v="90" actId="1076"/>
          <ac:picMkLst>
            <pc:docMk/>
            <pc:sldMk cId="3392843226" sldId="330"/>
            <ac:picMk id="9" creationId="{49C2231C-EC0F-FD22-68C8-0A5BF3B0EAEE}"/>
          </ac:picMkLst>
        </pc:picChg>
      </pc:sldChg>
    </pc:docChg>
  </pc:docChgLst>
  <pc:docChgLst>
    <pc:chgData name="TOH BAO YI" userId="S::baoyi.22@ichat.sp.edu.sg::13173fd6-23f4-4e89-a22c-f1908b683db4" providerId="AD" clId="Web-{18CCB2F3-EBCF-47DB-B53C-CEB237B8B5FA}"/>
    <pc:docChg chg="addSld delSld modSld addMainMaster delMainMaster modSection">
      <pc:chgData name="TOH BAO YI" userId="S::baoyi.22@ichat.sp.edu.sg::13173fd6-23f4-4e89-a22c-f1908b683db4" providerId="AD" clId="Web-{18CCB2F3-EBCF-47DB-B53C-CEB237B8B5FA}" dt="2023-02-09T04:52:28.503" v="254" actId="1076"/>
      <pc:docMkLst>
        <pc:docMk/>
      </pc:docMkLst>
      <pc:sldChg chg="modSp mod modClrScheme chgLayout">
        <pc:chgData name="TOH BAO YI" userId="S::baoyi.22@ichat.sp.edu.sg::13173fd6-23f4-4e89-a22c-f1908b683db4" providerId="AD" clId="Web-{18CCB2F3-EBCF-47DB-B53C-CEB237B8B5FA}" dt="2023-02-09T04:39:55.516" v="60"/>
        <pc:sldMkLst>
          <pc:docMk/>
          <pc:sldMk cId="4055782189" sldId="257"/>
        </pc:sldMkLst>
        <pc:spChg chg="mod ord">
          <ac:chgData name="TOH BAO YI" userId="S::baoyi.22@ichat.sp.edu.sg::13173fd6-23f4-4e89-a22c-f1908b683db4" providerId="AD" clId="Web-{18CCB2F3-EBCF-47DB-B53C-CEB237B8B5FA}" dt="2023-02-09T04:39:55.516" v="60"/>
          <ac:spMkLst>
            <pc:docMk/>
            <pc:sldMk cId="4055782189" sldId="257"/>
            <ac:spMk id="5" creationId="{8CB8D677-52FE-45B4-8394-9C8DC6645B26}"/>
          </ac:spMkLst>
        </pc:spChg>
        <pc:spChg chg="mod ord">
          <ac:chgData name="TOH BAO YI" userId="S::baoyi.22@ichat.sp.edu.sg::13173fd6-23f4-4e89-a22c-f1908b683db4" providerId="AD" clId="Web-{18CCB2F3-EBCF-47DB-B53C-CEB237B8B5FA}" dt="2023-02-09T04:39:55.516" v="60"/>
          <ac:spMkLst>
            <pc:docMk/>
            <pc:sldMk cId="4055782189" sldId="257"/>
            <ac:spMk id="6" creationId="{FCFA9690-454F-4D60-9360-8F7C63D4ABCB}"/>
          </ac:spMkLst>
        </pc:spChg>
      </pc:sldChg>
      <pc:sldChg chg="modSp mod modClrScheme chgLayout">
        <pc:chgData name="TOH BAO YI" userId="S::baoyi.22@ichat.sp.edu.sg::13173fd6-23f4-4e89-a22c-f1908b683db4" providerId="AD" clId="Web-{18CCB2F3-EBCF-47DB-B53C-CEB237B8B5FA}" dt="2023-02-09T04:39:55.516" v="60"/>
        <pc:sldMkLst>
          <pc:docMk/>
          <pc:sldMk cId="1071683339" sldId="258"/>
        </pc:sldMkLst>
        <pc:spChg chg="mod ord">
          <ac:chgData name="TOH BAO YI" userId="S::baoyi.22@ichat.sp.edu.sg::13173fd6-23f4-4e89-a22c-f1908b683db4" providerId="AD" clId="Web-{18CCB2F3-EBCF-47DB-B53C-CEB237B8B5FA}" dt="2023-02-09T04:39:55.516" v="60"/>
          <ac:spMkLst>
            <pc:docMk/>
            <pc:sldMk cId="1071683339" sldId="258"/>
            <ac:spMk id="5" creationId="{00000000-0000-0000-0000-000000000000}"/>
          </ac:spMkLst>
        </pc:spChg>
        <pc:spChg chg="mod ord">
          <ac:chgData name="TOH BAO YI" userId="S::baoyi.22@ichat.sp.edu.sg::13173fd6-23f4-4e89-a22c-f1908b683db4" providerId="AD" clId="Web-{18CCB2F3-EBCF-47DB-B53C-CEB237B8B5FA}" dt="2023-02-09T04:39:55.516" v="60"/>
          <ac:spMkLst>
            <pc:docMk/>
            <pc:sldMk cId="1071683339" sldId="258"/>
            <ac:spMk id="16" creationId="{00000000-0000-0000-0000-000000000000}"/>
          </ac:spMkLst>
        </pc:spChg>
        <pc:spChg chg="mod ord">
          <ac:chgData name="TOH BAO YI" userId="S::baoyi.22@ichat.sp.edu.sg::13173fd6-23f4-4e89-a22c-f1908b683db4" providerId="AD" clId="Web-{18CCB2F3-EBCF-47DB-B53C-CEB237B8B5FA}" dt="2023-02-09T04:39:55.516" v="60"/>
          <ac:spMkLst>
            <pc:docMk/>
            <pc:sldMk cId="1071683339" sldId="258"/>
            <ac:spMk id="18" creationId="{00000000-0000-0000-0000-000000000000}"/>
          </ac:spMkLst>
        </pc:spChg>
      </pc:sldChg>
      <pc:sldChg chg="addSp delSp modSp mod setBg modClrScheme delDesignElem chgLayout">
        <pc:chgData name="TOH BAO YI" userId="S::baoyi.22@ichat.sp.edu.sg::13173fd6-23f4-4e89-a22c-f1908b683db4" providerId="AD" clId="Web-{18CCB2F3-EBCF-47DB-B53C-CEB237B8B5FA}" dt="2023-02-09T04:39:55.516" v="60"/>
        <pc:sldMkLst>
          <pc:docMk/>
          <pc:sldMk cId="2190044680" sldId="262"/>
        </pc:sldMkLst>
        <pc:spChg chg="mod ord">
          <ac:chgData name="TOH BAO YI" userId="S::baoyi.22@ichat.sp.edu.sg::13173fd6-23f4-4e89-a22c-f1908b683db4" providerId="AD" clId="Web-{18CCB2F3-EBCF-47DB-B53C-CEB237B8B5FA}" dt="2023-02-09T04:39:55.516" v="60"/>
          <ac:spMkLst>
            <pc:docMk/>
            <pc:sldMk cId="2190044680" sldId="262"/>
            <ac:spMk id="2" creationId="{00000000-0000-0000-0000-000000000000}"/>
          </ac:spMkLst>
        </pc:spChg>
        <pc:spChg chg="mod ord">
          <ac:chgData name="TOH BAO YI" userId="S::baoyi.22@ichat.sp.edu.sg::13173fd6-23f4-4e89-a22c-f1908b683db4" providerId="AD" clId="Web-{18CCB2F3-EBCF-47DB-B53C-CEB237B8B5FA}" dt="2023-02-09T04:39:55.516" v="60"/>
          <ac:spMkLst>
            <pc:docMk/>
            <pc:sldMk cId="2190044680" sldId="262"/>
            <ac:spMk id="4" creationId="{00000000-0000-0000-0000-000000000000}"/>
          </ac:spMkLst>
        </pc:spChg>
        <pc:spChg chg="mod ord">
          <ac:chgData name="TOH BAO YI" userId="S::baoyi.22@ichat.sp.edu.sg::13173fd6-23f4-4e89-a22c-f1908b683db4" providerId="AD" clId="Web-{18CCB2F3-EBCF-47DB-B53C-CEB237B8B5FA}" dt="2023-02-09T04:39:55.516" v="60"/>
          <ac:spMkLst>
            <pc:docMk/>
            <pc:sldMk cId="2190044680" sldId="262"/>
            <ac:spMk id="5" creationId="{00000000-0000-0000-0000-000000000000}"/>
          </ac:spMkLst>
        </pc:spChg>
        <pc:spChg chg="mod ord">
          <ac:chgData name="TOH BAO YI" userId="S::baoyi.22@ichat.sp.edu.sg::13173fd6-23f4-4e89-a22c-f1908b683db4" providerId="AD" clId="Web-{18CCB2F3-EBCF-47DB-B53C-CEB237B8B5FA}" dt="2023-02-09T04:39:55.516" v="60"/>
          <ac:spMkLst>
            <pc:docMk/>
            <pc:sldMk cId="2190044680" sldId="262"/>
            <ac:spMk id="7" creationId="{00000000-0000-0000-0000-000000000000}"/>
          </ac:spMkLst>
        </pc:spChg>
        <pc:picChg chg="add">
          <ac:chgData name="TOH BAO YI" userId="S::baoyi.22@ichat.sp.edu.sg::13173fd6-23f4-4e89-a22c-f1908b683db4" providerId="AD" clId="Web-{18CCB2F3-EBCF-47DB-B53C-CEB237B8B5FA}" dt="2023-02-09T04:38:11.154" v="46"/>
          <ac:picMkLst>
            <pc:docMk/>
            <pc:sldMk cId="2190044680" sldId="262"/>
            <ac:picMk id="9" creationId="{38EBD9E0-C81F-4001-087D-1F9220AACC37}"/>
          </ac:picMkLst>
        </pc:picChg>
        <pc:cxnChg chg="add del">
          <ac:chgData name="TOH BAO YI" userId="S::baoyi.22@ichat.sp.edu.sg::13173fd6-23f4-4e89-a22c-f1908b683db4" providerId="AD" clId="Web-{18CCB2F3-EBCF-47DB-B53C-CEB237B8B5FA}" dt="2023-02-09T04:39:14.061" v="56"/>
          <ac:cxnSpMkLst>
            <pc:docMk/>
            <pc:sldMk cId="2190044680" sldId="262"/>
            <ac:cxnSpMk id="13" creationId="{A7F400EE-A8A5-48AF-B4D6-291B52C6F0B0}"/>
          </ac:cxnSpMkLst>
        </pc:cxnChg>
      </pc:sldChg>
      <pc:sldChg chg="addSp delSp modSp mod setBg modClrScheme setClrOvrMap chgLayout">
        <pc:chgData name="TOH BAO YI" userId="S::baoyi.22@ichat.sp.edu.sg::13173fd6-23f4-4e89-a22c-f1908b683db4" providerId="AD" clId="Web-{18CCB2F3-EBCF-47DB-B53C-CEB237B8B5FA}" dt="2023-02-09T04:52:28.503" v="254" actId="1076"/>
        <pc:sldMkLst>
          <pc:docMk/>
          <pc:sldMk cId="2551933248" sldId="322"/>
        </pc:sldMkLst>
        <pc:spChg chg="mod ord">
          <ac:chgData name="TOH BAO YI" userId="S::baoyi.22@ichat.sp.edu.sg::13173fd6-23f4-4e89-a22c-f1908b683db4" providerId="AD" clId="Web-{18CCB2F3-EBCF-47DB-B53C-CEB237B8B5FA}" dt="2023-02-09T04:46:18.213" v="100" actId="1076"/>
          <ac:spMkLst>
            <pc:docMk/>
            <pc:sldMk cId="2551933248" sldId="322"/>
            <ac:spMk id="2" creationId="{00000000-0000-0000-0000-000000000000}"/>
          </ac:spMkLst>
        </pc:spChg>
        <pc:spChg chg="mod ord">
          <ac:chgData name="TOH BAO YI" userId="S::baoyi.22@ichat.sp.edu.sg::13173fd6-23f4-4e89-a22c-f1908b683db4" providerId="AD" clId="Web-{18CCB2F3-EBCF-47DB-B53C-CEB237B8B5FA}" dt="2023-02-09T04:46:06.479" v="98"/>
          <ac:spMkLst>
            <pc:docMk/>
            <pc:sldMk cId="2551933248" sldId="322"/>
            <ac:spMk id="4" creationId="{00000000-0000-0000-0000-000000000000}"/>
          </ac:spMkLst>
        </pc:spChg>
        <pc:spChg chg="mod ord">
          <ac:chgData name="TOH BAO YI" userId="S::baoyi.22@ichat.sp.edu.sg::13173fd6-23f4-4e89-a22c-f1908b683db4" providerId="AD" clId="Web-{18CCB2F3-EBCF-47DB-B53C-CEB237B8B5FA}" dt="2023-02-09T04:52:28.503" v="254" actId="1076"/>
          <ac:spMkLst>
            <pc:docMk/>
            <pc:sldMk cId="2551933248" sldId="322"/>
            <ac:spMk id="5" creationId="{00000000-0000-0000-0000-000000000000}"/>
          </ac:spMkLst>
        </pc:spChg>
        <pc:spChg chg="mod ord">
          <ac:chgData name="TOH BAO YI" userId="S::baoyi.22@ichat.sp.edu.sg::13173fd6-23f4-4e89-a22c-f1908b683db4" providerId="AD" clId="Web-{18CCB2F3-EBCF-47DB-B53C-CEB237B8B5FA}" dt="2023-02-09T04:46:06.479" v="98"/>
          <ac:spMkLst>
            <pc:docMk/>
            <pc:sldMk cId="2551933248" sldId="322"/>
            <ac:spMk id="7" creationId="{00000000-0000-0000-0000-000000000000}"/>
          </ac:spMkLst>
        </pc:spChg>
        <pc:spChg chg="add del">
          <ac:chgData name="TOH BAO YI" userId="S::baoyi.22@ichat.sp.edu.sg::13173fd6-23f4-4e89-a22c-f1908b683db4" providerId="AD" clId="Web-{18CCB2F3-EBCF-47DB-B53C-CEB237B8B5FA}" dt="2023-02-09T04:46:06.479" v="98"/>
          <ac:spMkLst>
            <pc:docMk/>
            <pc:sldMk cId="2551933248" sldId="322"/>
            <ac:spMk id="25" creationId="{9F4444CE-BC8D-4D61-B303-4C05614E62AB}"/>
          </ac:spMkLst>
        </pc:spChg>
        <pc:spChg chg="add del">
          <ac:chgData name="TOH BAO YI" userId="S::baoyi.22@ichat.sp.edu.sg::13173fd6-23f4-4e89-a22c-f1908b683db4" providerId="AD" clId="Web-{18CCB2F3-EBCF-47DB-B53C-CEB237B8B5FA}" dt="2023-02-09T04:46:06.479" v="98"/>
          <ac:spMkLst>
            <pc:docMk/>
            <pc:sldMk cId="2551933248" sldId="322"/>
            <ac:spMk id="27" creationId="{62423CA5-E2E1-4789-B759-9906C1C94063}"/>
          </ac:spMkLst>
        </pc:spChg>
        <pc:spChg chg="add del">
          <ac:chgData name="TOH BAO YI" userId="S::baoyi.22@ichat.sp.edu.sg::13173fd6-23f4-4e89-a22c-f1908b683db4" providerId="AD" clId="Web-{18CCB2F3-EBCF-47DB-B53C-CEB237B8B5FA}" dt="2023-02-09T04:46:06.479" v="98"/>
          <ac:spMkLst>
            <pc:docMk/>
            <pc:sldMk cId="2551933248" sldId="322"/>
            <ac:spMk id="29" creationId="{73772B81-181F-48B7-8826-4D9686D15DF5}"/>
          </ac:spMkLst>
        </pc:spChg>
        <pc:spChg chg="add del">
          <ac:chgData name="TOH BAO YI" userId="S::baoyi.22@ichat.sp.edu.sg::13173fd6-23f4-4e89-a22c-f1908b683db4" providerId="AD" clId="Web-{18CCB2F3-EBCF-47DB-B53C-CEB237B8B5FA}" dt="2023-02-09T04:46:06.479" v="98"/>
          <ac:spMkLst>
            <pc:docMk/>
            <pc:sldMk cId="2551933248" sldId="322"/>
            <ac:spMk id="31" creationId="{B2205F6E-03C6-4E92-877C-E2482F6599AA}"/>
          </ac:spMkLst>
        </pc:spChg>
        <pc:spChg chg="add">
          <ac:chgData name="TOH BAO YI" userId="S::baoyi.22@ichat.sp.edu.sg::13173fd6-23f4-4e89-a22c-f1908b683db4" providerId="AD" clId="Web-{18CCB2F3-EBCF-47DB-B53C-CEB237B8B5FA}" dt="2023-02-09T04:46:06.479" v="98"/>
          <ac:spMkLst>
            <pc:docMk/>
            <pc:sldMk cId="2551933248" sldId="322"/>
            <ac:spMk id="48" creationId="{3BCB5F6A-9EB0-40B0-9D13-3023E9A20508}"/>
          </ac:spMkLst>
        </pc:spChg>
        <pc:grpChg chg="add del">
          <ac:chgData name="TOH BAO YI" userId="S::baoyi.22@ichat.sp.edu.sg::13173fd6-23f4-4e89-a22c-f1908b683db4" providerId="AD" clId="Web-{18CCB2F3-EBCF-47DB-B53C-CEB237B8B5FA}" dt="2023-02-09T04:46:06.479" v="98"/>
          <ac:grpSpMkLst>
            <pc:docMk/>
            <pc:sldMk cId="2551933248" sldId="322"/>
            <ac:grpSpMk id="13" creationId="{1F2B4773-3207-44CC-B7AC-892B70498211}"/>
          </ac:grpSpMkLst>
        </pc:grpChg>
        <pc:grpChg chg="add">
          <ac:chgData name="TOH BAO YI" userId="S::baoyi.22@ichat.sp.edu.sg::13173fd6-23f4-4e89-a22c-f1908b683db4" providerId="AD" clId="Web-{18CCB2F3-EBCF-47DB-B53C-CEB237B8B5FA}" dt="2023-02-09T04:46:06.479" v="98"/>
          <ac:grpSpMkLst>
            <pc:docMk/>
            <pc:sldMk cId="2551933248" sldId="322"/>
            <ac:grpSpMk id="36" creationId="{10BE40E3-5550-4CDD-B4FD-387C33EBF157}"/>
          </ac:grpSpMkLst>
        </pc:grpChg>
        <pc:picChg chg="add mod">
          <ac:chgData name="TOH BAO YI" userId="S::baoyi.22@ichat.sp.edu.sg::13173fd6-23f4-4e89-a22c-f1908b683db4" providerId="AD" clId="Web-{18CCB2F3-EBCF-47DB-B53C-CEB237B8B5FA}" dt="2023-02-09T04:46:06.479" v="98"/>
          <ac:picMkLst>
            <pc:docMk/>
            <pc:sldMk cId="2551933248" sldId="322"/>
            <ac:picMk id="9" creationId="{49EAE390-8DC8-AB86-5C7E-9C47228C1491}"/>
          </ac:picMkLst>
        </pc:picChg>
      </pc:sldChg>
      <pc:sldChg chg="addSp delSp modSp mod setBg modClrScheme setClrOvrMap chgLayout">
        <pc:chgData name="TOH BAO YI" userId="S::baoyi.22@ichat.sp.edu.sg::13173fd6-23f4-4e89-a22c-f1908b683db4" providerId="AD" clId="Web-{18CCB2F3-EBCF-47DB-B53C-CEB237B8B5FA}" dt="2023-02-09T04:43:59.178" v="89" actId="20577"/>
        <pc:sldMkLst>
          <pc:docMk/>
          <pc:sldMk cId="1674133232" sldId="323"/>
        </pc:sldMkLst>
        <pc:spChg chg="mod ord">
          <ac:chgData name="TOH BAO YI" userId="S::baoyi.22@ichat.sp.edu.sg::13173fd6-23f4-4e89-a22c-f1908b683db4" providerId="AD" clId="Web-{18CCB2F3-EBCF-47DB-B53C-CEB237B8B5FA}" dt="2023-02-09T04:41:01.236" v="68" actId="1076"/>
          <ac:spMkLst>
            <pc:docMk/>
            <pc:sldMk cId="1674133232" sldId="323"/>
            <ac:spMk id="2" creationId="{00000000-0000-0000-0000-000000000000}"/>
          </ac:spMkLst>
        </pc:spChg>
        <pc:spChg chg="mod ord">
          <ac:chgData name="TOH BAO YI" userId="S::baoyi.22@ichat.sp.edu.sg::13173fd6-23f4-4e89-a22c-f1908b683db4" providerId="AD" clId="Web-{18CCB2F3-EBCF-47DB-B53C-CEB237B8B5FA}" dt="2023-02-09T04:40:27.845" v="63"/>
          <ac:spMkLst>
            <pc:docMk/>
            <pc:sldMk cId="1674133232" sldId="323"/>
            <ac:spMk id="4" creationId="{00000000-0000-0000-0000-000000000000}"/>
          </ac:spMkLst>
        </pc:spChg>
        <pc:spChg chg="mod ord">
          <ac:chgData name="TOH BAO YI" userId="S::baoyi.22@ichat.sp.edu.sg::13173fd6-23f4-4e89-a22c-f1908b683db4" providerId="AD" clId="Web-{18CCB2F3-EBCF-47DB-B53C-CEB237B8B5FA}" dt="2023-02-09T04:43:59.178" v="89" actId="20577"/>
          <ac:spMkLst>
            <pc:docMk/>
            <pc:sldMk cId="1674133232" sldId="323"/>
            <ac:spMk id="5" creationId="{00000000-0000-0000-0000-000000000000}"/>
          </ac:spMkLst>
        </pc:spChg>
        <pc:spChg chg="mod ord">
          <ac:chgData name="TOH BAO YI" userId="S::baoyi.22@ichat.sp.edu.sg::13173fd6-23f4-4e89-a22c-f1908b683db4" providerId="AD" clId="Web-{18CCB2F3-EBCF-47DB-B53C-CEB237B8B5FA}" dt="2023-02-09T04:40:27.845" v="63"/>
          <ac:spMkLst>
            <pc:docMk/>
            <pc:sldMk cId="1674133232" sldId="323"/>
            <ac:spMk id="7" creationId="{00000000-0000-0000-0000-000000000000}"/>
          </ac:spMkLst>
        </pc:spChg>
        <pc:spChg chg="add del">
          <ac:chgData name="TOH BAO YI" userId="S::baoyi.22@ichat.sp.edu.sg::13173fd6-23f4-4e89-a22c-f1908b683db4" providerId="AD" clId="Web-{18CCB2F3-EBCF-47DB-B53C-CEB237B8B5FA}" dt="2023-02-09T04:40:43.954" v="65"/>
          <ac:spMkLst>
            <pc:docMk/>
            <pc:sldMk cId="1674133232" sldId="323"/>
            <ac:spMk id="25" creationId="{3BCB5F6A-9EB0-40B0-9D13-3023E9A20508}"/>
          </ac:spMkLst>
        </pc:spChg>
        <pc:spChg chg="add">
          <ac:chgData name="TOH BAO YI" userId="S::baoyi.22@ichat.sp.edu.sg::13173fd6-23f4-4e89-a22c-f1908b683db4" providerId="AD" clId="Web-{18CCB2F3-EBCF-47DB-B53C-CEB237B8B5FA}" dt="2023-02-09T04:40:43.954" v="65"/>
          <ac:spMkLst>
            <pc:docMk/>
            <pc:sldMk cId="1674133232" sldId="323"/>
            <ac:spMk id="42" creationId="{3BCB5F6A-9EB0-40B0-9D13-3023E9A20508}"/>
          </ac:spMkLst>
        </pc:spChg>
        <pc:grpChg chg="add del">
          <ac:chgData name="TOH BAO YI" userId="S::baoyi.22@ichat.sp.edu.sg::13173fd6-23f4-4e89-a22c-f1908b683db4" providerId="AD" clId="Web-{18CCB2F3-EBCF-47DB-B53C-CEB237B8B5FA}" dt="2023-02-09T04:40:43.954" v="65"/>
          <ac:grpSpMkLst>
            <pc:docMk/>
            <pc:sldMk cId="1674133232" sldId="323"/>
            <ac:grpSpMk id="13" creationId="{10BE40E3-5550-4CDD-B4FD-387C33EBF157}"/>
          </ac:grpSpMkLst>
        </pc:grpChg>
        <pc:grpChg chg="add">
          <ac:chgData name="TOH BAO YI" userId="S::baoyi.22@ichat.sp.edu.sg::13173fd6-23f4-4e89-a22c-f1908b683db4" providerId="AD" clId="Web-{18CCB2F3-EBCF-47DB-B53C-CEB237B8B5FA}" dt="2023-02-09T04:40:43.954" v="65"/>
          <ac:grpSpMkLst>
            <pc:docMk/>
            <pc:sldMk cId="1674133232" sldId="323"/>
            <ac:grpSpMk id="30" creationId="{10BE40E3-5550-4CDD-B4FD-387C33EBF157}"/>
          </ac:grpSpMkLst>
        </pc:grpChg>
        <pc:picChg chg="add mod">
          <ac:chgData name="TOH BAO YI" userId="S::baoyi.22@ichat.sp.edu.sg::13173fd6-23f4-4e89-a22c-f1908b683db4" providerId="AD" clId="Web-{18CCB2F3-EBCF-47DB-B53C-CEB237B8B5FA}" dt="2023-02-09T04:40:43.954" v="65"/>
          <ac:picMkLst>
            <pc:docMk/>
            <pc:sldMk cId="1674133232" sldId="323"/>
            <ac:picMk id="9" creationId="{49C2231C-EC0F-FD22-68C8-0A5BF3B0EAEE}"/>
          </ac:picMkLst>
        </pc:picChg>
      </pc:sldChg>
      <pc:sldChg chg="addSp delSp modSp mod setBg modClrScheme chgLayout">
        <pc:chgData name="TOH BAO YI" userId="S::baoyi.22@ichat.sp.edu.sg::13173fd6-23f4-4e89-a22c-f1908b683db4" providerId="AD" clId="Web-{18CCB2F3-EBCF-47DB-B53C-CEB237B8B5FA}" dt="2023-02-09T04:42:45.582" v="76"/>
        <pc:sldMkLst>
          <pc:docMk/>
          <pc:sldMk cId="279876764" sldId="324"/>
        </pc:sldMkLst>
        <pc:spChg chg="mod ord">
          <ac:chgData name="TOH BAO YI" userId="S::baoyi.22@ichat.sp.edu.sg::13173fd6-23f4-4e89-a22c-f1908b683db4" providerId="AD" clId="Web-{18CCB2F3-EBCF-47DB-B53C-CEB237B8B5FA}" dt="2023-02-09T04:42:45.582" v="76"/>
          <ac:spMkLst>
            <pc:docMk/>
            <pc:sldMk cId="279876764" sldId="324"/>
            <ac:spMk id="2" creationId="{00000000-0000-0000-0000-000000000000}"/>
          </ac:spMkLst>
        </pc:spChg>
        <pc:spChg chg="mod ord">
          <ac:chgData name="TOH BAO YI" userId="S::baoyi.22@ichat.sp.edu.sg::13173fd6-23f4-4e89-a22c-f1908b683db4" providerId="AD" clId="Web-{18CCB2F3-EBCF-47DB-B53C-CEB237B8B5FA}" dt="2023-02-09T04:42:45.582" v="76"/>
          <ac:spMkLst>
            <pc:docMk/>
            <pc:sldMk cId="279876764" sldId="324"/>
            <ac:spMk id="4" creationId="{00000000-0000-0000-0000-000000000000}"/>
          </ac:spMkLst>
        </pc:spChg>
        <pc:spChg chg="mod ord">
          <ac:chgData name="TOH BAO YI" userId="S::baoyi.22@ichat.sp.edu.sg::13173fd6-23f4-4e89-a22c-f1908b683db4" providerId="AD" clId="Web-{18CCB2F3-EBCF-47DB-B53C-CEB237B8B5FA}" dt="2023-02-09T04:42:45.582" v="76"/>
          <ac:spMkLst>
            <pc:docMk/>
            <pc:sldMk cId="279876764" sldId="324"/>
            <ac:spMk id="5" creationId="{00000000-0000-0000-0000-000000000000}"/>
          </ac:spMkLst>
        </pc:spChg>
        <pc:spChg chg="mod ord">
          <ac:chgData name="TOH BAO YI" userId="S::baoyi.22@ichat.sp.edu.sg::13173fd6-23f4-4e89-a22c-f1908b683db4" providerId="AD" clId="Web-{18CCB2F3-EBCF-47DB-B53C-CEB237B8B5FA}" dt="2023-02-09T04:42:45.582" v="76"/>
          <ac:spMkLst>
            <pc:docMk/>
            <pc:sldMk cId="279876764" sldId="324"/>
            <ac:spMk id="7" creationId="{00000000-0000-0000-0000-000000000000}"/>
          </ac:spMkLst>
        </pc:spChg>
        <pc:spChg chg="add del">
          <ac:chgData name="TOH BAO YI" userId="S::baoyi.22@ichat.sp.edu.sg::13173fd6-23f4-4e89-a22c-f1908b683db4" providerId="AD" clId="Web-{18CCB2F3-EBCF-47DB-B53C-CEB237B8B5FA}" dt="2023-02-09T04:42:45.582" v="76"/>
          <ac:spMkLst>
            <pc:docMk/>
            <pc:sldMk cId="279876764" sldId="324"/>
            <ac:spMk id="25" creationId="{3BCB5F6A-9EB0-40B0-9D13-3023E9A20508}"/>
          </ac:spMkLst>
        </pc:spChg>
        <pc:spChg chg="add">
          <ac:chgData name="TOH BAO YI" userId="S::baoyi.22@ichat.sp.edu.sg::13173fd6-23f4-4e89-a22c-f1908b683db4" providerId="AD" clId="Web-{18CCB2F3-EBCF-47DB-B53C-CEB237B8B5FA}" dt="2023-02-09T04:42:45.582" v="76"/>
          <ac:spMkLst>
            <pc:docMk/>
            <pc:sldMk cId="279876764" sldId="324"/>
            <ac:spMk id="42" creationId="{EB6743CF-E74B-4A3C-A785-599069DB89DF}"/>
          </ac:spMkLst>
        </pc:spChg>
        <pc:grpChg chg="add del">
          <ac:chgData name="TOH BAO YI" userId="S::baoyi.22@ichat.sp.edu.sg::13173fd6-23f4-4e89-a22c-f1908b683db4" providerId="AD" clId="Web-{18CCB2F3-EBCF-47DB-B53C-CEB237B8B5FA}" dt="2023-02-09T04:42:45.582" v="76"/>
          <ac:grpSpMkLst>
            <pc:docMk/>
            <pc:sldMk cId="279876764" sldId="324"/>
            <ac:grpSpMk id="13" creationId="{10BE40E3-5550-4CDD-B4FD-387C33EBF157}"/>
          </ac:grpSpMkLst>
        </pc:grpChg>
        <pc:grpChg chg="add">
          <ac:chgData name="TOH BAO YI" userId="S::baoyi.22@ichat.sp.edu.sg::13173fd6-23f4-4e89-a22c-f1908b683db4" providerId="AD" clId="Web-{18CCB2F3-EBCF-47DB-B53C-CEB237B8B5FA}" dt="2023-02-09T04:42:45.582" v="76"/>
          <ac:grpSpMkLst>
            <pc:docMk/>
            <pc:sldMk cId="279876764" sldId="324"/>
            <ac:grpSpMk id="30" creationId="{10BE40E3-5550-4CDD-B4FD-387C33EBF157}"/>
          </ac:grpSpMkLst>
        </pc:grpChg>
        <pc:picChg chg="add mod">
          <ac:chgData name="TOH BAO YI" userId="S::baoyi.22@ichat.sp.edu.sg::13173fd6-23f4-4e89-a22c-f1908b683db4" providerId="AD" clId="Web-{18CCB2F3-EBCF-47DB-B53C-CEB237B8B5FA}" dt="2023-02-09T04:42:45.582" v="76"/>
          <ac:picMkLst>
            <pc:docMk/>
            <pc:sldMk cId="279876764" sldId="324"/>
            <ac:picMk id="9" creationId="{DA799D73-BA18-61EB-7550-30C06105463C}"/>
          </ac:picMkLst>
        </pc:picChg>
      </pc:sldChg>
      <pc:sldChg chg="modSp mod modClrScheme chgLayout">
        <pc:chgData name="TOH BAO YI" userId="S::baoyi.22@ichat.sp.edu.sg::13173fd6-23f4-4e89-a22c-f1908b683db4" providerId="AD" clId="Web-{18CCB2F3-EBCF-47DB-B53C-CEB237B8B5FA}" dt="2023-02-09T04:39:55.516" v="60"/>
        <pc:sldMkLst>
          <pc:docMk/>
          <pc:sldMk cId="4021749745" sldId="325"/>
        </pc:sldMkLst>
        <pc:spChg chg="mod ord">
          <ac:chgData name="TOH BAO YI" userId="S::baoyi.22@ichat.sp.edu.sg::13173fd6-23f4-4e89-a22c-f1908b683db4" providerId="AD" clId="Web-{18CCB2F3-EBCF-47DB-B53C-CEB237B8B5FA}" dt="2023-02-09T04:39:55.516" v="60"/>
          <ac:spMkLst>
            <pc:docMk/>
            <pc:sldMk cId="4021749745" sldId="325"/>
            <ac:spMk id="4" creationId="{00000000-0000-0000-0000-000000000000}"/>
          </ac:spMkLst>
        </pc:spChg>
        <pc:spChg chg="mod ord">
          <ac:chgData name="TOH BAO YI" userId="S::baoyi.22@ichat.sp.edu.sg::13173fd6-23f4-4e89-a22c-f1908b683db4" providerId="AD" clId="Web-{18CCB2F3-EBCF-47DB-B53C-CEB237B8B5FA}" dt="2023-02-09T04:39:55.516" v="60"/>
          <ac:spMkLst>
            <pc:docMk/>
            <pc:sldMk cId="4021749745" sldId="325"/>
            <ac:spMk id="5" creationId="{00000000-0000-0000-0000-000000000000}"/>
          </ac:spMkLst>
        </pc:spChg>
        <pc:spChg chg="mod ord">
          <ac:chgData name="TOH BAO YI" userId="S::baoyi.22@ichat.sp.edu.sg::13173fd6-23f4-4e89-a22c-f1908b683db4" providerId="AD" clId="Web-{18CCB2F3-EBCF-47DB-B53C-CEB237B8B5FA}" dt="2023-02-09T04:39:55.516" v="60"/>
          <ac:spMkLst>
            <pc:docMk/>
            <pc:sldMk cId="4021749745" sldId="325"/>
            <ac:spMk id="7" creationId="{00000000-0000-0000-0000-000000000000}"/>
          </ac:spMkLst>
        </pc:spChg>
      </pc:sldChg>
      <pc:sldChg chg="del">
        <pc:chgData name="TOH BAO YI" userId="S::baoyi.22@ichat.sp.edu.sg::13173fd6-23f4-4e89-a22c-f1908b683db4" providerId="AD" clId="Web-{18CCB2F3-EBCF-47DB-B53C-CEB237B8B5FA}" dt="2023-02-09T04:33:20.678" v="2"/>
        <pc:sldMkLst>
          <pc:docMk/>
          <pc:sldMk cId="1265467391" sldId="326"/>
        </pc:sldMkLst>
      </pc:sldChg>
      <pc:sldChg chg="addSp modSp mod setBg modClrScheme addAnim chgLayout">
        <pc:chgData name="TOH BAO YI" userId="S::baoyi.22@ichat.sp.edu.sg::13173fd6-23f4-4e89-a22c-f1908b683db4" providerId="AD" clId="Web-{18CCB2F3-EBCF-47DB-B53C-CEB237B8B5FA}" dt="2023-02-09T04:40:12.657" v="62"/>
        <pc:sldMkLst>
          <pc:docMk/>
          <pc:sldMk cId="1466457461" sldId="327"/>
        </pc:sldMkLst>
        <pc:spChg chg="mod ord">
          <ac:chgData name="TOH BAO YI" userId="S::baoyi.22@ichat.sp.edu.sg::13173fd6-23f4-4e89-a22c-f1908b683db4" providerId="AD" clId="Web-{18CCB2F3-EBCF-47DB-B53C-CEB237B8B5FA}" dt="2023-02-09T04:40:12.657" v="61"/>
          <ac:spMkLst>
            <pc:docMk/>
            <pc:sldMk cId="1466457461" sldId="327"/>
            <ac:spMk id="2" creationId="{00000000-0000-0000-0000-000000000000}"/>
          </ac:spMkLst>
        </pc:spChg>
        <pc:spChg chg="mod ord">
          <ac:chgData name="TOH BAO YI" userId="S::baoyi.22@ichat.sp.edu.sg::13173fd6-23f4-4e89-a22c-f1908b683db4" providerId="AD" clId="Web-{18CCB2F3-EBCF-47DB-B53C-CEB237B8B5FA}" dt="2023-02-09T04:40:12.657" v="61"/>
          <ac:spMkLst>
            <pc:docMk/>
            <pc:sldMk cId="1466457461" sldId="327"/>
            <ac:spMk id="5" creationId="{00000000-0000-0000-0000-000000000000}"/>
          </ac:spMkLst>
        </pc:spChg>
        <pc:spChg chg="mod ord">
          <ac:chgData name="TOH BAO YI" userId="S::baoyi.22@ichat.sp.edu.sg::13173fd6-23f4-4e89-a22c-f1908b683db4" providerId="AD" clId="Web-{18CCB2F3-EBCF-47DB-B53C-CEB237B8B5FA}" dt="2023-02-09T04:40:12.657" v="61"/>
          <ac:spMkLst>
            <pc:docMk/>
            <pc:sldMk cId="1466457461" sldId="327"/>
            <ac:spMk id="8" creationId="{00000000-0000-0000-0000-000000000000}"/>
          </ac:spMkLst>
        </pc:spChg>
        <pc:grpChg chg="add">
          <ac:chgData name="TOH BAO YI" userId="S::baoyi.22@ichat.sp.edu.sg::13173fd6-23f4-4e89-a22c-f1908b683db4" providerId="AD" clId="Web-{18CCB2F3-EBCF-47DB-B53C-CEB237B8B5FA}" dt="2023-02-09T04:40:12.657" v="61"/>
          <ac:grpSpMkLst>
            <pc:docMk/>
            <pc:sldMk cId="1466457461" sldId="327"/>
            <ac:grpSpMk id="14" creationId="{88C9B83F-64CD-41C1-925F-A08801FFD0BD}"/>
          </ac:grpSpMkLst>
        </pc:grpChg>
        <pc:picChg chg="add">
          <ac:chgData name="TOH BAO YI" userId="S::baoyi.22@ichat.sp.edu.sg::13173fd6-23f4-4e89-a22c-f1908b683db4" providerId="AD" clId="Web-{18CCB2F3-EBCF-47DB-B53C-CEB237B8B5FA}" dt="2023-02-09T04:40:12.657" v="61"/>
          <ac:picMkLst>
            <pc:docMk/>
            <pc:sldMk cId="1466457461" sldId="327"/>
            <ac:picMk id="10" creationId="{7EB23266-CEC7-BC55-F49C-A2826603D328}"/>
          </ac:picMkLst>
        </pc:picChg>
      </pc:sldChg>
      <pc:sldChg chg="modSp mod modClrScheme chgLayout">
        <pc:chgData name="TOH BAO YI" userId="S::baoyi.22@ichat.sp.edu.sg::13173fd6-23f4-4e89-a22c-f1908b683db4" providerId="AD" clId="Web-{18CCB2F3-EBCF-47DB-B53C-CEB237B8B5FA}" dt="2023-02-09T04:39:55.516" v="60"/>
        <pc:sldMkLst>
          <pc:docMk/>
          <pc:sldMk cId="156197213" sldId="329"/>
        </pc:sldMkLst>
        <pc:spChg chg="mod ord">
          <ac:chgData name="TOH BAO YI" userId="S::baoyi.22@ichat.sp.edu.sg::13173fd6-23f4-4e89-a22c-f1908b683db4" providerId="AD" clId="Web-{18CCB2F3-EBCF-47DB-B53C-CEB237B8B5FA}" dt="2023-02-09T04:39:55.516" v="60"/>
          <ac:spMkLst>
            <pc:docMk/>
            <pc:sldMk cId="156197213" sldId="329"/>
            <ac:spMk id="4" creationId="{00000000-0000-0000-0000-000000000000}"/>
          </ac:spMkLst>
        </pc:spChg>
        <pc:spChg chg="mod ord">
          <ac:chgData name="TOH BAO YI" userId="S::baoyi.22@ichat.sp.edu.sg::13173fd6-23f4-4e89-a22c-f1908b683db4" providerId="AD" clId="Web-{18CCB2F3-EBCF-47DB-B53C-CEB237B8B5FA}" dt="2023-02-09T04:39:55.516" v="60"/>
          <ac:spMkLst>
            <pc:docMk/>
            <pc:sldMk cId="156197213" sldId="329"/>
            <ac:spMk id="5" creationId="{00000000-0000-0000-0000-000000000000}"/>
          </ac:spMkLst>
        </pc:spChg>
      </pc:sldChg>
      <pc:sldChg chg="delSp modSp new del">
        <pc:chgData name="TOH BAO YI" userId="S::baoyi.22@ichat.sp.edu.sg::13173fd6-23f4-4e89-a22c-f1908b683db4" providerId="AD" clId="Web-{18CCB2F3-EBCF-47DB-B53C-CEB237B8B5FA}" dt="2023-02-09T04:36:58.511" v="38"/>
        <pc:sldMkLst>
          <pc:docMk/>
          <pc:sldMk cId="907753607" sldId="330"/>
        </pc:sldMkLst>
        <pc:spChg chg="mod">
          <ac:chgData name="TOH BAO YI" userId="S::baoyi.22@ichat.sp.edu.sg::13173fd6-23f4-4e89-a22c-f1908b683db4" providerId="AD" clId="Web-{18CCB2F3-EBCF-47DB-B53C-CEB237B8B5FA}" dt="2023-02-09T04:36:57.417" v="37" actId="20577"/>
          <ac:spMkLst>
            <pc:docMk/>
            <pc:sldMk cId="907753607" sldId="330"/>
            <ac:spMk id="5" creationId="{64C974DE-AFF7-9EA8-7B1C-731EFB3E1967}"/>
          </ac:spMkLst>
        </pc:spChg>
        <pc:spChg chg="del">
          <ac:chgData name="TOH BAO YI" userId="S::baoyi.22@ichat.sp.edu.sg::13173fd6-23f4-4e89-a22c-f1908b683db4" providerId="AD" clId="Web-{18CCB2F3-EBCF-47DB-B53C-CEB237B8B5FA}" dt="2023-02-09T04:33:36.506" v="4"/>
          <ac:spMkLst>
            <pc:docMk/>
            <pc:sldMk cId="907753607" sldId="330"/>
            <ac:spMk id="6" creationId="{8A913454-9AA5-768C-337F-E7AE7AA7F801}"/>
          </ac:spMkLst>
        </pc:spChg>
      </pc:sldChg>
      <pc:sldChg chg="delSp del">
        <pc:chgData name="TOH BAO YI" userId="S::baoyi.22@ichat.sp.edu.sg::13173fd6-23f4-4e89-a22c-f1908b683db4" providerId="AD" clId="Web-{18CCB2F3-EBCF-47DB-B53C-CEB237B8B5FA}" dt="2023-02-09T04:33:19.396" v="1"/>
        <pc:sldMkLst>
          <pc:docMk/>
          <pc:sldMk cId="4243728586" sldId="330"/>
        </pc:sldMkLst>
        <pc:picChg chg="del">
          <ac:chgData name="TOH BAO YI" userId="S::baoyi.22@ichat.sp.edu.sg::13173fd6-23f4-4e89-a22c-f1908b683db4" providerId="AD" clId="Web-{18CCB2F3-EBCF-47DB-B53C-CEB237B8B5FA}" dt="2023-02-09T04:33:17.396" v="0"/>
          <ac:picMkLst>
            <pc:docMk/>
            <pc:sldMk cId="4243728586" sldId="330"/>
            <ac:picMk id="8" creationId="{04121B9B-5C70-A103-38CF-2E9EC3EA64E9}"/>
          </ac:picMkLst>
        </pc:picChg>
      </pc:sldChg>
      <pc:sldMasterChg chg="del delSldLayout">
        <pc:chgData name="TOH BAO YI" userId="S::baoyi.22@ichat.sp.edu.sg::13173fd6-23f4-4e89-a22c-f1908b683db4" providerId="AD" clId="Web-{18CCB2F3-EBCF-47DB-B53C-CEB237B8B5FA}" dt="2023-02-09T04:39:14.061" v="56"/>
        <pc:sldMasterMkLst>
          <pc:docMk/>
          <pc:sldMasterMk cId="2578232554" sldId="2147483648"/>
        </pc:sldMasterMkLst>
        <pc:sldLayoutChg chg="del">
          <pc:chgData name="TOH BAO YI" userId="S::baoyi.22@ichat.sp.edu.sg::13173fd6-23f4-4e89-a22c-f1908b683db4" providerId="AD" clId="Web-{18CCB2F3-EBCF-47DB-B53C-CEB237B8B5FA}" dt="2023-02-09T04:39:14.061" v="56"/>
          <pc:sldLayoutMkLst>
            <pc:docMk/>
            <pc:sldMasterMk cId="2578232554" sldId="2147483648"/>
            <pc:sldLayoutMk cId="3265359568" sldId="2147483651"/>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95452396" sldId="2147483655"/>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1760415085" sldId="2147483656"/>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3806789651" sldId="2147483661"/>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3570992490" sldId="2147483663"/>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1720466399" sldId="2147483664"/>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2128734711" sldId="2147483665"/>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2369669826" sldId="2147483666"/>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4172966536" sldId="2147483667"/>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822275207" sldId="2147483668"/>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880867735" sldId="2147483669"/>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3157926138" sldId="2147483670"/>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3493877171" sldId="2147483671"/>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2103755674" sldId="2147483672"/>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2165097597" sldId="2147483674"/>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2030096470" sldId="2147483675"/>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2338792848" sldId="2147483676"/>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1982214540" sldId="2147483677"/>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3782100801" sldId="2147483678"/>
          </pc:sldLayoutMkLst>
        </pc:sldLayoutChg>
        <pc:sldLayoutChg chg="del">
          <pc:chgData name="TOH BAO YI" userId="S::baoyi.22@ichat.sp.edu.sg::13173fd6-23f4-4e89-a22c-f1908b683db4" providerId="AD" clId="Web-{18CCB2F3-EBCF-47DB-B53C-CEB237B8B5FA}" dt="2023-02-09T04:39:14.061" v="56"/>
          <pc:sldLayoutMkLst>
            <pc:docMk/>
            <pc:sldMasterMk cId="2578232554" sldId="2147483648"/>
            <pc:sldLayoutMk cId="712526233" sldId="2147483679"/>
          </pc:sldLayoutMkLst>
        </pc:sldLayoutChg>
      </pc:sldMasterChg>
      <pc:sldMasterChg chg="add del addSldLayout delSldLayout modSldLayout">
        <pc:chgData name="TOH BAO YI" userId="S::baoyi.22@ichat.sp.edu.sg::13173fd6-23f4-4e89-a22c-f1908b683db4" providerId="AD" clId="Web-{18CCB2F3-EBCF-47DB-B53C-CEB237B8B5FA}" dt="2023-02-09T04:39:24.202" v="57"/>
        <pc:sldMasterMkLst>
          <pc:docMk/>
          <pc:sldMasterMk cId="3956526358" sldId="2147483680"/>
        </pc:sldMasterMkLst>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993696698" sldId="2147483681"/>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3030211638" sldId="2147483682"/>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505053731" sldId="2147483683"/>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4042974004" sldId="2147483684"/>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3304163472" sldId="2147483685"/>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235676118" sldId="2147483686"/>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1663318241" sldId="2147483687"/>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4023192491" sldId="2147483688"/>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2286647928" sldId="2147483689"/>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4229220744" sldId="2147483690"/>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57823697" sldId="2147483691"/>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289446584" sldId="2147483692"/>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2300454172" sldId="2147483693"/>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471857590" sldId="2147483694"/>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2801459127" sldId="2147483695"/>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3918457938" sldId="2147483696"/>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1850843118" sldId="2147483697"/>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2062189265" sldId="2147483698"/>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1489216663" sldId="2147483699"/>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4173619367" sldId="2147483700"/>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1742450292" sldId="2147483701"/>
          </pc:sldLayoutMkLst>
        </pc:sldLayoutChg>
        <pc:sldLayoutChg chg="add del mod replId">
          <pc:chgData name="TOH BAO YI" userId="S::baoyi.22@ichat.sp.edu.sg::13173fd6-23f4-4e89-a22c-f1908b683db4" providerId="AD" clId="Web-{18CCB2F3-EBCF-47DB-B53C-CEB237B8B5FA}" dt="2023-02-09T04:39:24.202" v="57"/>
          <pc:sldLayoutMkLst>
            <pc:docMk/>
            <pc:sldMasterMk cId="3956526358" sldId="2147483680"/>
            <pc:sldLayoutMk cId="1405160564" sldId="2147483702"/>
          </pc:sldLayoutMkLst>
        </pc:sldLayoutChg>
      </pc:sldMasterChg>
      <pc:sldMasterChg chg="add del addSldLayout delSldLayout modSldLayout">
        <pc:chgData name="TOH BAO YI" userId="S::baoyi.22@ichat.sp.edu.sg::13173fd6-23f4-4e89-a22c-f1908b683db4" providerId="AD" clId="Web-{18CCB2F3-EBCF-47DB-B53C-CEB237B8B5FA}" dt="2023-02-09T04:39:32.140" v="58"/>
        <pc:sldMasterMkLst>
          <pc:docMk/>
          <pc:sldMasterMk cId="3833100505" sldId="2147483703"/>
        </pc:sldMasterMkLst>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1310855246" sldId="2147483704"/>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2675941235" sldId="2147483705"/>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1101840054" sldId="2147483706"/>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615507079" sldId="2147483707"/>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944541110" sldId="2147483708"/>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3349666953" sldId="2147483709"/>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1367633751" sldId="2147483710"/>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3481299175" sldId="2147483711"/>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3379560500" sldId="2147483712"/>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3923495868" sldId="2147483713"/>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1006579376" sldId="2147483714"/>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2384852654" sldId="2147483715"/>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2587735421" sldId="2147483716"/>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719858300" sldId="2147483717"/>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1952810423" sldId="2147483718"/>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695595503" sldId="2147483719"/>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754815739" sldId="2147483720"/>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2154044228" sldId="2147483721"/>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1572253157" sldId="2147483722"/>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2846740150" sldId="2147483723"/>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2582507742" sldId="2147483724"/>
          </pc:sldLayoutMkLst>
        </pc:sldLayoutChg>
        <pc:sldLayoutChg chg="add del mod replId">
          <pc:chgData name="TOH BAO YI" userId="S::baoyi.22@ichat.sp.edu.sg::13173fd6-23f4-4e89-a22c-f1908b683db4" providerId="AD" clId="Web-{18CCB2F3-EBCF-47DB-B53C-CEB237B8B5FA}" dt="2023-02-09T04:39:32.140" v="58"/>
          <pc:sldLayoutMkLst>
            <pc:docMk/>
            <pc:sldMasterMk cId="3833100505" sldId="2147483703"/>
            <pc:sldLayoutMk cId="175106610" sldId="2147483725"/>
          </pc:sldLayoutMkLst>
        </pc:sldLayoutChg>
      </pc:sldMasterChg>
      <pc:sldMasterChg chg="add del addSldLayout delSldLayout modSldLayout">
        <pc:chgData name="TOH BAO YI" userId="S::baoyi.22@ichat.sp.edu.sg::13173fd6-23f4-4e89-a22c-f1908b683db4" providerId="AD" clId="Web-{18CCB2F3-EBCF-47DB-B53C-CEB237B8B5FA}" dt="2023-02-09T04:39:41.453" v="59"/>
        <pc:sldMasterMkLst>
          <pc:docMk/>
          <pc:sldMasterMk cId="3692803650" sldId="2147483726"/>
        </pc:sldMasterMkLst>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2988570492" sldId="2147483727"/>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3782572356" sldId="2147483728"/>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495061487" sldId="2147483729"/>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1668581271" sldId="2147483730"/>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869759688" sldId="2147483731"/>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3841667098" sldId="2147483732"/>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2386951433" sldId="2147483733"/>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4091920543" sldId="2147483734"/>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499763205" sldId="2147483735"/>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4004533493" sldId="2147483736"/>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2334017588" sldId="2147483737"/>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2385068901" sldId="2147483738"/>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2269751439" sldId="2147483739"/>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3454502426" sldId="2147483740"/>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2604775102" sldId="2147483741"/>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3342099474" sldId="2147483742"/>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127004999" sldId="2147483743"/>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1557191264" sldId="2147483744"/>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1448406976" sldId="2147483745"/>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2131239779" sldId="2147483746"/>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4171473048" sldId="2147483747"/>
          </pc:sldLayoutMkLst>
        </pc:sldLayoutChg>
        <pc:sldLayoutChg chg="add del mod replId">
          <pc:chgData name="TOH BAO YI" userId="S::baoyi.22@ichat.sp.edu.sg::13173fd6-23f4-4e89-a22c-f1908b683db4" providerId="AD" clId="Web-{18CCB2F3-EBCF-47DB-B53C-CEB237B8B5FA}" dt="2023-02-09T04:39:41.453" v="59"/>
          <pc:sldLayoutMkLst>
            <pc:docMk/>
            <pc:sldMasterMk cId="3692803650" sldId="2147483726"/>
            <pc:sldLayoutMk cId="605778382" sldId="2147483748"/>
          </pc:sldLayoutMkLst>
        </pc:sldLayoutChg>
      </pc:sldMasterChg>
      <pc:sldMasterChg chg="add del addSldLayout delSldLayout modSldLayout">
        <pc:chgData name="TOH BAO YI" userId="S::baoyi.22@ichat.sp.edu.sg::13173fd6-23f4-4e89-a22c-f1908b683db4" providerId="AD" clId="Web-{18CCB2F3-EBCF-47DB-B53C-CEB237B8B5FA}" dt="2023-02-09T04:39:55.516" v="60"/>
        <pc:sldMasterMkLst>
          <pc:docMk/>
          <pc:sldMasterMk cId="2003109894" sldId="2147483749"/>
        </pc:sldMasterMkLst>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1914546080" sldId="2147483750"/>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3514316092" sldId="2147483751"/>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2470711754" sldId="2147483752"/>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3356227448" sldId="2147483753"/>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1763254183" sldId="2147483754"/>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376747579" sldId="2147483755"/>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1905125449" sldId="2147483756"/>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4016061647" sldId="2147483757"/>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3193953696" sldId="2147483758"/>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3557076282" sldId="2147483759"/>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2827850106" sldId="2147483760"/>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2757151032" sldId="2147483761"/>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4178602755" sldId="2147483762"/>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2317592961" sldId="2147483763"/>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370057917" sldId="2147483764"/>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4272648231" sldId="2147483765"/>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2326136239" sldId="2147483766"/>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1781200752" sldId="2147483767"/>
          </pc:sldLayoutMkLst>
        </pc:sldLayoutChg>
        <pc:sldLayoutChg chg="add del mod replId">
          <pc:chgData name="TOH BAO YI" userId="S::baoyi.22@ichat.sp.edu.sg::13173fd6-23f4-4e89-a22c-f1908b683db4" providerId="AD" clId="Web-{18CCB2F3-EBCF-47DB-B53C-CEB237B8B5FA}" dt="2023-02-09T04:39:55.516" v="60"/>
          <pc:sldLayoutMkLst>
            <pc:docMk/>
            <pc:sldMasterMk cId="2003109894" sldId="2147483749"/>
            <pc:sldLayoutMk cId="768857265" sldId="2147483768"/>
          </pc:sldLayoutMkLst>
        </pc:sldLayoutChg>
      </pc:sldMasterChg>
      <pc:sldMasterChg chg="add addSldLayout modSldLayout">
        <pc:chgData name="TOH BAO YI" userId="S::baoyi.22@ichat.sp.edu.sg::13173fd6-23f4-4e89-a22c-f1908b683db4" providerId="AD" clId="Web-{18CCB2F3-EBCF-47DB-B53C-CEB237B8B5FA}" dt="2023-02-09T04:39:55.516" v="60"/>
        <pc:sldMasterMkLst>
          <pc:docMk/>
          <pc:sldMasterMk cId="1903684405" sldId="2147483769"/>
        </pc:sldMasterMkLst>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2911820976" sldId="2147483770"/>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812945376" sldId="2147483771"/>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2117874759" sldId="2147483772"/>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2994035957" sldId="2147483773"/>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2806685007" sldId="2147483774"/>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2843922172" sldId="2147483775"/>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4209364080" sldId="2147483776"/>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4087807371" sldId="2147483777"/>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3848183382" sldId="2147483778"/>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672640152" sldId="2147483779"/>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4121263542" sldId="2147483780"/>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118978538" sldId="2147483781"/>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3172773590" sldId="2147483782"/>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734395714" sldId="2147483783"/>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1259966765" sldId="2147483784"/>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1302378354" sldId="2147483785"/>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1149422718" sldId="2147483786"/>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3694320238" sldId="2147483787"/>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1072262200" sldId="2147483788"/>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3960762502" sldId="2147483789"/>
          </pc:sldLayoutMkLst>
        </pc:sldLayoutChg>
        <pc:sldLayoutChg chg="add mod replId">
          <pc:chgData name="TOH BAO YI" userId="S::baoyi.22@ichat.sp.edu.sg::13173fd6-23f4-4e89-a22c-f1908b683db4" providerId="AD" clId="Web-{18CCB2F3-EBCF-47DB-B53C-CEB237B8B5FA}" dt="2023-02-09T04:39:55.516" v="60"/>
          <pc:sldLayoutMkLst>
            <pc:docMk/>
            <pc:sldMasterMk cId="1903684405" sldId="2147483769"/>
            <pc:sldLayoutMk cId="3827169750" sldId="2147483790"/>
          </pc:sldLayoutMkLst>
        </pc:sldLayoutChg>
      </pc:sldMasterChg>
    </pc:docChg>
  </pc:docChgLst>
  <pc:docChgLst>
    <pc:chgData name="MALLARI KIMBERLY ZEPEDA" userId="S::kimberlym17.22@ichat.sp.edu.sg::4a7e424f-73a6-443f-b71c-cadea439b626" providerId="AD" clId="Web-{45B5C028-6832-4094-B7E6-F804D4F0830A}"/>
    <pc:docChg chg="modSld">
      <pc:chgData name="MALLARI KIMBERLY ZEPEDA" userId="S::kimberlym17.22@ichat.sp.edu.sg::4a7e424f-73a6-443f-b71c-cadea439b626" providerId="AD" clId="Web-{45B5C028-6832-4094-B7E6-F804D4F0830A}" dt="2023-02-08T08:35:54.118" v="8" actId="20577"/>
      <pc:docMkLst>
        <pc:docMk/>
      </pc:docMkLst>
      <pc:sldChg chg="modSp">
        <pc:chgData name="MALLARI KIMBERLY ZEPEDA" userId="S::kimberlym17.22@ichat.sp.edu.sg::4a7e424f-73a6-443f-b71c-cadea439b626" providerId="AD" clId="Web-{45B5C028-6832-4094-B7E6-F804D4F0830A}" dt="2023-02-08T08:35:54.118" v="8" actId="20577"/>
        <pc:sldMkLst>
          <pc:docMk/>
          <pc:sldMk cId="2551933248" sldId="322"/>
        </pc:sldMkLst>
        <pc:spChg chg="mod">
          <ac:chgData name="MALLARI KIMBERLY ZEPEDA" userId="S::kimberlym17.22@ichat.sp.edu.sg::4a7e424f-73a6-443f-b71c-cadea439b626" providerId="AD" clId="Web-{45B5C028-6832-4094-B7E6-F804D4F0830A}" dt="2023-02-08T08:35:54.118" v="8" actId="20577"/>
          <ac:spMkLst>
            <pc:docMk/>
            <pc:sldMk cId="2551933248" sldId="322"/>
            <ac:spMk id="5" creationId="{00000000-0000-0000-0000-000000000000}"/>
          </ac:spMkLst>
        </pc:spChg>
      </pc:sldChg>
    </pc:docChg>
  </pc:docChgLst>
  <pc:docChgLst>
    <pc:chgData name="TOH BAO YI" userId="S::baoyi.22@ichat.sp.edu.sg::13173fd6-23f4-4e89-a22c-f1908b683db4" providerId="AD" clId="Web-{4A60D474-3B92-41A9-A4C8-8340FB335B26}"/>
    <pc:docChg chg="addSld delSld modSld sldOrd modSection">
      <pc:chgData name="TOH BAO YI" userId="S::baoyi.22@ichat.sp.edu.sg::13173fd6-23f4-4e89-a22c-f1908b683db4" providerId="AD" clId="Web-{4A60D474-3B92-41A9-A4C8-8340FB335B26}" dt="2023-02-02T09:02:26.940" v="1018"/>
      <pc:docMkLst>
        <pc:docMk/>
      </pc:docMkLst>
      <pc:sldChg chg="modSp">
        <pc:chgData name="TOH BAO YI" userId="S::baoyi.22@ichat.sp.edu.sg::13173fd6-23f4-4e89-a22c-f1908b683db4" providerId="AD" clId="Web-{4A60D474-3B92-41A9-A4C8-8340FB335B26}" dt="2023-02-02T08:38:13.255" v="766" actId="20577"/>
        <pc:sldMkLst>
          <pc:docMk/>
          <pc:sldMk cId="2190044680" sldId="262"/>
        </pc:sldMkLst>
        <pc:spChg chg="mod">
          <ac:chgData name="TOH BAO YI" userId="S::baoyi.22@ichat.sp.edu.sg::13173fd6-23f4-4e89-a22c-f1908b683db4" providerId="AD" clId="Web-{4A60D474-3B92-41A9-A4C8-8340FB335B26}" dt="2023-02-02T07:55:27.645" v="129" actId="1076"/>
          <ac:spMkLst>
            <pc:docMk/>
            <pc:sldMk cId="2190044680" sldId="262"/>
            <ac:spMk id="2" creationId="{00000000-0000-0000-0000-000000000000}"/>
          </ac:spMkLst>
        </pc:spChg>
        <pc:spChg chg="mod">
          <ac:chgData name="TOH BAO YI" userId="S::baoyi.22@ichat.sp.edu.sg::13173fd6-23f4-4e89-a22c-f1908b683db4" providerId="AD" clId="Web-{4A60D474-3B92-41A9-A4C8-8340FB335B26}" dt="2023-02-02T08:38:13.255" v="766" actId="20577"/>
          <ac:spMkLst>
            <pc:docMk/>
            <pc:sldMk cId="2190044680" sldId="262"/>
            <ac:spMk id="5" creationId="{00000000-0000-0000-0000-000000000000}"/>
          </ac:spMkLst>
        </pc:spChg>
      </pc:sldChg>
      <pc:sldChg chg="modSp">
        <pc:chgData name="TOH BAO YI" userId="S::baoyi.22@ichat.sp.edu.sg::13173fd6-23f4-4e89-a22c-f1908b683db4" providerId="AD" clId="Web-{4A60D474-3B92-41A9-A4C8-8340FB335B26}" dt="2023-02-02T08:43:37.078" v="787" actId="20577"/>
        <pc:sldMkLst>
          <pc:docMk/>
          <pc:sldMk cId="2551933248" sldId="322"/>
        </pc:sldMkLst>
        <pc:spChg chg="mod">
          <ac:chgData name="TOH BAO YI" userId="S::baoyi.22@ichat.sp.edu.sg::13173fd6-23f4-4e89-a22c-f1908b683db4" providerId="AD" clId="Web-{4A60D474-3B92-41A9-A4C8-8340FB335B26}" dt="2023-02-02T08:08:43.076" v="279" actId="1076"/>
          <ac:spMkLst>
            <pc:docMk/>
            <pc:sldMk cId="2551933248" sldId="322"/>
            <ac:spMk id="2" creationId="{00000000-0000-0000-0000-000000000000}"/>
          </ac:spMkLst>
        </pc:spChg>
        <pc:spChg chg="mod">
          <ac:chgData name="TOH BAO YI" userId="S::baoyi.22@ichat.sp.edu.sg::13173fd6-23f4-4e89-a22c-f1908b683db4" providerId="AD" clId="Web-{4A60D474-3B92-41A9-A4C8-8340FB335B26}" dt="2023-02-02T08:43:37.078" v="787" actId="20577"/>
          <ac:spMkLst>
            <pc:docMk/>
            <pc:sldMk cId="2551933248" sldId="322"/>
            <ac:spMk id="5" creationId="{00000000-0000-0000-0000-000000000000}"/>
          </ac:spMkLst>
        </pc:spChg>
      </pc:sldChg>
      <pc:sldChg chg="modSp">
        <pc:chgData name="TOH BAO YI" userId="S::baoyi.22@ichat.sp.edu.sg::13173fd6-23f4-4e89-a22c-f1908b683db4" providerId="AD" clId="Web-{4A60D474-3B92-41A9-A4C8-8340FB335B26}" dt="2023-02-02T08:54:48.254" v="1006" actId="20577"/>
        <pc:sldMkLst>
          <pc:docMk/>
          <pc:sldMk cId="1674133232" sldId="323"/>
        </pc:sldMkLst>
        <pc:spChg chg="mod">
          <ac:chgData name="TOH BAO YI" userId="S::baoyi.22@ichat.sp.edu.sg::13173fd6-23f4-4e89-a22c-f1908b683db4" providerId="AD" clId="Web-{4A60D474-3B92-41A9-A4C8-8340FB335B26}" dt="2023-02-02T08:48:20.258" v="824" actId="1076"/>
          <ac:spMkLst>
            <pc:docMk/>
            <pc:sldMk cId="1674133232" sldId="323"/>
            <ac:spMk id="2" creationId="{00000000-0000-0000-0000-000000000000}"/>
          </ac:spMkLst>
        </pc:spChg>
        <pc:spChg chg="mod">
          <ac:chgData name="TOH BAO YI" userId="S::baoyi.22@ichat.sp.edu.sg::13173fd6-23f4-4e89-a22c-f1908b683db4" providerId="AD" clId="Web-{4A60D474-3B92-41A9-A4C8-8340FB335B26}" dt="2023-02-02T08:54:48.254" v="1006" actId="20577"/>
          <ac:spMkLst>
            <pc:docMk/>
            <pc:sldMk cId="1674133232" sldId="323"/>
            <ac:spMk id="5" creationId="{00000000-0000-0000-0000-000000000000}"/>
          </ac:spMkLst>
        </pc:spChg>
      </pc:sldChg>
      <pc:sldChg chg="modSp">
        <pc:chgData name="TOH BAO YI" userId="S::baoyi.22@ichat.sp.edu.sg::13173fd6-23f4-4e89-a22c-f1908b683db4" providerId="AD" clId="Web-{4A60D474-3B92-41A9-A4C8-8340FB335B26}" dt="2023-02-02T08:57:07.524" v="1009" actId="20577"/>
        <pc:sldMkLst>
          <pc:docMk/>
          <pc:sldMk cId="279876764" sldId="324"/>
        </pc:sldMkLst>
        <pc:spChg chg="mod">
          <ac:chgData name="TOH BAO YI" userId="S::baoyi.22@ichat.sp.edu.sg::13173fd6-23f4-4e89-a22c-f1908b683db4" providerId="AD" clId="Web-{4A60D474-3B92-41A9-A4C8-8340FB335B26}" dt="2023-02-02T08:57:07.524" v="1009" actId="20577"/>
          <ac:spMkLst>
            <pc:docMk/>
            <pc:sldMk cId="279876764" sldId="324"/>
            <ac:spMk id="2" creationId="{00000000-0000-0000-0000-000000000000}"/>
          </ac:spMkLst>
        </pc:spChg>
      </pc:sldChg>
      <pc:sldChg chg="addSp delSp modSp ord">
        <pc:chgData name="TOH BAO YI" userId="S::baoyi.22@ichat.sp.edu.sg::13173fd6-23f4-4e89-a22c-f1908b683db4" providerId="AD" clId="Web-{4A60D474-3B92-41A9-A4C8-8340FB335B26}" dt="2023-02-02T08:41:57.746" v="778"/>
        <pc:sldMkLst>
          <pc:docMk/>
          <pc:sldMk cId="4021749745" sldId="325"/>
        </pc:sldMkLst>
        <pc:spChg chg="add del mod">
          <ac:chgData name="TOH BAO YI" userId="S::baoyi.22@ichat.sp.edu.sg::13173fd6-23f4-4e89-a22c-f1908b683db4" providerId="AD" clId="Web-{4A60D474-3B92-41A9-A4C8-8340FB335B26}" dt="2023-02-02T08:30:32.069" v="628"/>
          <ac:spMkLst>
            <pc:docMk/>
            <pc:sldMk cId="4021749745" sldId="325"/>
            <ac:spMk id="2" creationId="{00000000-0000-0000-0000-000000000000}"/>
          </ac:spMkLst>
        </pc:spChg>
        <pc:spChg chg="del mod">
          <ac:chgData name="TOH BAO YI" userId="S::baoyi.22@ichat.sp.edu.sg::13173fd6-23f4-4e89-a22c-f1908b683db4" providerId="AD" clId="Web-{4A60D474-3B92-41A9-A4C8-8340FB335B26}" dt="2023-02-02T08:30:25.381" v="624"/>
          <ac:spMkLst>
            <pc:docMk/>
            <pc:sldMk cId="4021749745" sldId="325"/>
            <ac:spMk id="8" creationId="{00000000-0000-0000-0000-000000000000}"/>
          </ac:spMkLst>
        </pc:spChg>
        <pc:spChg chg="add del mod">
          <ac:chgData name="TOH BAO YI" userId="S::baoyi.22@ichat.sp.edu.sg::13173fd6-23f4-4e89-a22c-f1908b683db4" providerId="AD" clId="Web-{4A60D474-3B92-41A9-A4C8-8340FB335B26}" dt="2023-02-02T08:30:31.053" v="627"/>
          <ac:spMkLst>
            <pc:docMk/>
            <pc:sldMk cId="4021749745" sldId="325"/>
            <ac:spMk id="9" creationId="{F168810C-226C-DB4B-5CA6-C9604BB8FB5C}"/>
          </ac:spMkLst>
        </pc:spChg>
        <pc:spChg chg="add del mod">
          <ac:chgData name="TOH BAO YI" userId="S::baoyi.22@ichat.sp.edu.sg::13173fd6-23f4-4e89-a22c-f1908b683db4" providerId="AD" clId="Web-{4A60D474-3B92-41A9-A4C8-8340FB335B26}" dt="2023-02-02T08:30:34.788" v="629"/>
          <ac:spMkLst>
            <pc:docMk/>
            <pc:sldMk cId="4021749745" sldId="325"/>
            <ac:spMk id="11" creationId="{FBE8BBAD-840B-4714-C50F-1DD4FAA2AF35}"/>
          </ac:spMkLst>
        </pc:spChg>
        <pc:picChg chg="add del mod">
          <ac:chgData name="TOH BAO YI" userId="S::baoyi.22@ichat.sp.edu.sg::13173fd6-23f4-4e89-a22c-f1908b683db4" providerId="AD" clId="Web-{4A60D474-3B92-41A9-A4C8-8340FB335B26}" dt="2023-02-02T08:29:59.865" v="620"/>
          <ac:picMkLst>
            <pc:docMk/>
            <pc:sldMk cId="4021749745" sldId="325"/>
            <ac:picMk id="3" creationId="{8F5DB24B-F33B-A4AD-22AB-C602611178BD}"/>
          </ac:picMkLst>
        </pc:picChg>
        <pc:picChg chg="add mod">
          <ac:chgData name="TOH BAO YI" userId="S::baoyi.22@ichat.sp.edu.sg::13173fd6-23f4-4e89-a22c-f1908b683db4" providerId="AD" clId="Web-{4A60D474-3B92-41A9-A4C8-8340FB335B26}" dt="2023-02-02T08:41:52.387" v="775" actId="1076"/>
          <ac:picMkLst>
            <pc:docMk/>
            <pc:sldMk cId="4021749745" sldId="325"/>
            <ac:picMk id="12" creationId="{CEA604AF-3227-1D06-7310-3BC35EC1F5AE}"/>
          </ac:picMkLst>
        </pc:picChg>
      </pc:sldChg>
      <pc:sldChg chg="addSp delSp modSp">
        <pc:chgData name="TOH BAO YI" userId="S::baoyi.22@ichat.sp.edu.sg::13173fd6-23f4-4e89-a22c-f1908b683db4" providerId="AD" clId="Web-{4A60D474-3B92-41A9-A4C8-8340FB335B26}" dt="2023-02-02T08:45:35.972" v="820" actId="20577"/>
        <pc:sldMkLst>
          <pc:docMk/>
          <pc:sldMk cId="1265467391" sldId="326"/>
        </pc:sldMkLst>
        <pc:spChg chg="add del mod">
          <ac:chgData name="TOH BAO YI" userId="S::baoyi.22@ichat.sp.edu.sg::13173fd6-23f4-4e89-a22c-f1908b683db4" providerId="AD" clId="Web-{4A60D474-3B92-41A9-A4C8-8340FB335B26}" dt="2023-02-02T08:45:35.972" v="820" actId="20577"/>
          <ac:spMkLst>
            <pc:docMk/>
            <pc:sldMk cId="1265467391" sldId="326"/>
            <ac:spMk id="7" creationId="{00000000-0000-0000-0000-000000000000}"/>
          </ac:spMkLst>
        </pc:spChg>
        <pc:picChg chg="add del">
          <ac:chgData name="TOH BAO YI" userId="S::baoyi.22@ichat.sp.edu.sg::13173fd6-23f4-4e89-a22c-f1908b683db4" providerId="AD" clId="Web-{4A60D474-3B92-41A9-A4C8-8340FB335B26}" dt="2023-02-02T08:45:33.378" v="817"/>
          <ac:picMkLst>
            <pc:docMk/>
            <pc:sldMk cId="1265467391" sldId="326"/>
            <ac:picMk id="8" creationId="{00000000-0000-0000-0000-000000000000}"/>
          </ac:picMkLst>
        </pc:picChg>
      </pc:sldChg>
      <pc:sldChg chg="ord">
        <pc:chgData name="TOH BAO YI" userId="S::baoyi.22@ichat.sp.edu.sg::13173fd6-23f4-4e89-a22c-f1908b683db4" providerId="AD" clId="Web-{4A60D474-3B92-41A9-A4C8-8340FB335B26}" dt="2023-02-02T08:41:14.370" v="772"/>
        <pc:sldMkLst>
          <pc:docMk/>
          <pc:sldMk cId="1466457461" sldId="327"/>
        </pc:sldMkLst>
      </pc:sldChg>
      <pc:sldChg chg="modSp">
        <pc:chgData name="TOH BAO YI" userId="S::baoyi.22@ichat.sp.edu.sg::13173fd6-23f4-4e89-a22c-f1908b683db4" providerId="AD" clId="Web-{4A60D474-3B92-41A9-A4C8-8340FB335B26}" dt="2023-02-02T08:24:33.433" v="613" actId="1076"/>
        <pc:sldMkLst>
          <pc:docMk/>
          <pc:sldMk cId="156197213" sldId="329"/>
        </pc:sldMkLst>
        <pc:picChg chg="mod">
          <ac:chgData name="TOH BAO YI" userId="S::baoyi.22@ichat.sp.edu.sg::13173fd6-23f4-4e89-a22c-f1908b683db4" providerId="AD" clId="Web-{4A60D474-3B92-41A9-A4C8-8340FB335B26}" dt="2023-02-02T08:24:33.433" v="613" actId="1076"/>
          <ac:picMkLst>
            <pc:docMk/>
            <pc:sldMk cId="156197213" sldId="329"/>
            <ac:picMk id="7" creationId="{CA95E648-05FF-4040-BF93-D34CAEE16D28}"/>
          </ac:picMkLst>
        </pc:picChg>
      </pc:sldChg>
      <pc:sldChg chg="addSp delSp modSp new add del mod setBg">
        <pc:chgData name="TOH BAO YI" userId="S::baoyi.22@ichat.sp.edu.sg::13173fd6-23f4-4e89-a22c-f1908b683db4" providerId="AD" clId="Web-{4A60D474-3B92-41A9-A4C8-8340FB335B26}" dt="2023-02-02T09:02:26.940" v="1018"/>
        <pc:sldMkLst>
          <pc:docMk/>
          <pc:sldMk cId="4243728586" sldId="330"/>
        </pc:sldMkLst>
        <pc:spChg chg="del mod">
          <ac:chgData name="TOH BAO YI" userId="S::baoyi.22@ichat.sp.edu.sg::13173fd6-23f4-4e89-a22c-f1908b683db4" providerId="AD" clId="Web-{4A60D474-3B92-41A9-A4C8-8340FB335B26}" dt="2023-02-02T09:01:26.516" v="1011"/>
          <ac:spMkLst>
            <pc:docMk/>
            <pc:sldMk cId="4243728586" sldId="330"/>
            <ac:spMk id="2" creationId="{5D97E596-4D5B-3086-CDE0-E7F302A00F73}"/>
          </ac:spMkLst>
        </pc:spChg>
        <pc:spChg chg="mod">
          <ac:chgData name="TOH BAO YI" userId="S::baoyi.22@ichat.sp.edu.sg::13173fd6-23f4-4e89-a22c-f1908b683db4" providerId="AD" clId="Web-{4A60D474-3B92-41A9-A4C8-8340FB335B26}" dt="2023-02-02T09:02:26.940" v="1018"/>
          <ac:spMkLst>
            <pc:docMk/>
            <pc:sldMk cId="4243728586" sldId="330"/>
            <ac:spMk id="3" creationId="{F9B2CDD0-8236-17A1-D8EA-BDFFBAFEA03C}"/>
          </ac:spMkLst>
        </pc:spChg>
        <pc:spChg chg="mod">
          <ac:chgData name="TOH BAO YI" userId="S::baoyi.22@ichat.sp.edu.sg::13173fd6-23f4-4e89-a22c-f1908b683db4" providerId="AD" clId="Web-{4A60D474-3B92-41A9-A4C8-8340FB335B26}" dt="2023-02-02T09:02:26.940" v="1018"/>
          <ac:spMkLst>
            <pc:docMk/>
            <pc:sldMk cId="4243728586" sldId="330"/>
            <ac:spMk id="4" creationId="{0731DAB8-2408-4E8C-6888-65D90AA4403E}"/>
          </ac:spMkLst>
        </pc:spChg>
        <pc:spChg chg="mod">
          <ac:chgData name="TOH BAO YI" userId="S::baoyi.22@ichat.sp.edu.sg::13173fd6-23f4-4e89-a22c-f1908b683db4" providerId="AD" clId="Web-{4A60D474-3B92-41A9-A4C8-8340FB335B26}" dt="2023-02-02T09:02:26.940" v="1018"/>
          <ac:spMkLst>
            <pc:docMk/>
            <pc:sldMk cId="4243728586" sldId="330"/>
            <ac:spMk id="5" creationId="{301B1A84-CE06-4FB0-A17A-8929FE64EACF}"/>
          </ac:spMkLst>
        </pc:spChg>
        <pc:spChg chg="add del mod">
          <ac:chgData name="TOH BAO YI" userId="S::baoyi.22@ichat.sp.edu.sg::13173fd6-23f4-4e89-a22c-f1908b683db4" providerId="AD" clId="Web-{4A60D474-3B92-41A9-A4C8-8340FB335B26}" dt="2023-02-02T09:01:28.704" v="1012"/>
          <ac:spMkLst>
            <pc:docMk/>
            <pc:sldMk cId="4243728586" sldId="330"/>
            <ac:spMk id="7" creationId="{5DBDF80B-9E72-56B2-4B82-5A69667363CF}"/>
          </ac:spMkLst>
        </pc:spChg>
        <pc:spChg chg="add">
          <ac:chgData name="TOH BAO YI" userId="S::baoyi.22@ichat.sp.edu.sg::13173fd6-23f4-4e89-a22c-f1908b683db4" providerId="AD" clId="Web-{4A60D474-3B92-41A9-A4C8-8340FB335B26}" dt="2023-02-02T09:02:26.940" v="1018"/>
          <ac:spMkLst>
            <pc:docMk/>
            <pc:sldMk cId="4243728586" sldId="330"/>
            <ac:spMk id="13" creationId="{42A4FC2C-047E-45A5-965D-8E1E3BF09BC6}"/>
          </ac:spMkLst>
        </pc:spChg>
        <pc:picChg chg="add mod ord">
          <ac:chgData name="TOH BAO YI" userId="S::baoyi.22@ichat.sp.edu.sg::13173fd6-23f4-4e89-a22c-f1908b683db4" providerId="AD" clId="Web-{4A60D474-3B92-41A9-A4C8-8340FB335B26}" dt="2023-02-02T09:02:26.940" v="1018"/>
          <ac:picMkLst>
            <pc:docMk/>
            <pc:sldMk cId="4243728586" sldId="330"/>
            <ac:picMk id="8" creationId="{04121B9B-5C70-A103-38CF-2E9EC3EA64E9}"/>
          </ac:picMkLst>
        </pc:picChg>
      </pc:sldChg>
    </pc:docChg>
  </pc:docChgLst>
  <pc:docChgLst>
    <pc:chgData name="TOH BAO YI" userId="S::baoyi.22@ichat.sp.edu.sg::13173fd6-23f4-4e89-a22c-f1908b683db4" providerId="AD" clId="Web-{0EE7640A-DCE7-4245-9458-E4472305AD54}"/>
    <pc:docChg chg="modSld">
      <pc:chgData name="TOH BAO YI" userId="S::baoyi.22@ichat.sp.edu.sg::13173fd6-23f4-4e89-a22c-f1908b683db4" providerId="AD" clId="Web-{0EE7640A-DCE7-4245-9458-E4472305AD54}" dt="2023-02-09T05:19:56.437" v="115" actId="20577"/>
      <pc:docMkLst>
        <pc:docMk/>
      </pc:docMkLst>
      <pc:sldChg chg="modSp">
        <pc:chgData name="TOH BAO YI" userId="S::baoyi.22@ichat.sp.edu.sg::13173fd6-23f4-4e89-a22c-f1908b683db4" providerId="AD" clId="Web-{0EE7640A-DCE7-4245-9458-E4472305AD54}" dt="2023-02-09T05:19:56.437" v="115" actId="20577"/>
        <pc:sldMkLst>
          <pc:docMk/>
          <pc:sldMk cId="2190044680" sldId="262"/>
        </pc:sldMkLst>
        <pc:spChg chg="mod">
          <ac:chgData name="TOH BAO YI" userId="S::baoyi.22@ichat.sp.edu.sg::13173fd6-23f4-4e89-a22c-f1908b683db4" providerId="AD" clId="Web-{0EE7640A-DCE7-4245-9458-E4472305AD54}" dt="2023-02-09T05:19:56.437" v="115" actId="20577"/>
          <ac:spMkLst>
            <pc:docMk/>
            <pc:sldMk cId="2190044680" sldId="262"/>
            <ac:spMk id="5" creationId="{00000000-0000-0000-0000-000000000000}"/>
          </ac:spMkLst>
        </pc:spChg>
      </pc:sldChg>
      <pc:sldChg chg="modSp">
        <pc:chgData name="TOH BAO YI" userId="S::baoyi.22@ichat.sp.edu.sg::13173fd6-23f4-4e89-a22c-f1908b683db4" providerId="AD" clId="Web-{0EE7640A-DCE7-4245-9458-E4472305AD54}" dt="2023-02-09T05:03:52.458" v="113" actId="20577"/>
        <pc:sldMkLst>
          <pc:docMk/>
          <pc:sldMk cId="2551933248" sldId="322"/>
        </pc:sldMkLst>
        <pc:spChg chg="mod">
          <ac:chgData name="TOH BAO YI" userId="S::baoyi.22@ichat.sp.edu.sg::13173fd6-23f4-4e89-a22c-f1908b683db4" providerId="AD" clId="Web-{0EE7640A-DCE7-4245-9458-E4472305AD54}" dt="2023-02-09T05:03:52.458" v="113" actId="20577"/>
          <ac:spMkLst>
            <pc:docMk/>
            <pc:sldMk cId="2551933248" sldId="322"/>
            <ac:spMk id="5" creationId="{00000000-0000-0000-0000-000000000000}"/>
          </ac:spMkLst>
        </pc:spChg>
      </pc:sldChg>
    </pc:docChg>
  </pc:docChgLst>
  <pc:docChgLst>
    <pc:chgData name="TOH BAO YI" userId="S::baoyi.22@ichat.sp.edu.sg::13173fd6-23f4-4e89-a22c-f1908b683db4" providerId="AD" clId="Web-{E77AECFC-0FF3-4AC3-88D6-A4018B5B3D2E}"/>
    <pc:docChg chg="modSld">
      <pc:chgData name="TOH BAO YI" userId="S::baoyi.22@ichat.sp.edu.sg::13173fd6-23f4-4e89-a22c-f1908b683db4" providerId="AD" clId="Web-{E77AECFC-0FF3-4AC3-88D6-A4018B5B3D2E}" dt="2023-02-02T07:15:08.181" v="2" actId="20577"/>
      <pc:docMkLst>
        <pc:docMk/>
      </pc:docMkLst>
      <pc:sldChg chg="modSp">
        <pc:chgData name="TOH BAO YI" userId="S::baoyi.22@ichat.sp.edu.sg::13173fd6-23f4-4e89-a22c-f1908b683db4" providerId="AD" clId="Web-{E77AECFC-0FF3-4AC3-88D6-A4018B5B3D2E}" dt="2023-02-02T07:15:08.181" v="2" actId="20577"/>
        <pc:sldMkLst>
          <pc:docMk/>
          <pc:sldMk cId="4055782189" sldId="257"/>
        </pc:sldMkLst>
        <pc:spChg chg="mod">
          <ac:chgData name="TOH BAO YI" userId="S::baoyi.22@ichat.sp.edu.sg::13173fd6-23f4-4e89-a22c-f1908b683db4" providerId="AD" clId="Web-{E77AECFC-0FF3-4AC3-88D6-A4018B5B3D2E}" dt="2023-02-02T07:15:08.181" v="2" actId="20577"/>
          <ac:spMkLst>
            <pc:docMk/>
            <pc:sldMk cId="4055782189" sldId="257"/>
            <ac:spMk id="2" creationId="{00000000-0000-0000-0000-000000000000}"/>
          </ac:spMkLst>
        </pc:spChg>
      </pc:sldChg>
    </pc:docChg>
  </pc:docChgLst>
  <pc:docChgLst>
    <pc:chgData name="TOH BAO YI" userId="S::baoyi.22@ichat.sp.edu.sg::13173fd6-23f4-4e89-a22c-f1908b683db4" providerId="AD" clId="Web-{81FE07C7-1381-408F-9416-5991D77FEA52}"/>
    <pc:docChg chg="addSld delSld modSld modSection">
      <pc:chgData name="TOH BAO YI" userId="S::baoyi.22@ichat.sp.edu.sg::13173fd6-23f4-4e89-a22c-f1908b683db4" providerId="AD" clId="Web-{81FE07C7-1381-408F-9416-5991D77FEA52}" dt="2023-02-09T06:27:21.243" v="124" actId="14100"/>
      <pc:docMkLst>
        <pc:docMk/>
      </pc:docMkLst>
      <pc:sldChg chg="modSp">
        <pc:chgData name="TOH BAO YI" userId="S::baoyi.22@ichat.sp.edu.sg::13173fd6-23f4-4e89-a22c-f1908b683db4" providerId="AD" clId="Web-{81FE07C7-1381-408F-9416-5991D77FEA52}" dt="2023-02-09T06:26:09.459" v="103" actId="20577"/>
        <pc:sldMkLst>
          <pc:docMk/>
          <pc:sldMk cId="2190044680" sldId="262"/>
        </pc:sldMkLst>
        <pc:spChg chg="mod">
          <ac:chgData name="TOH BAO YI" userId="S::baoyi.22@ichat.sp.edu.sg::13173fd6-23f4-4e89-a22c-f1908b683db4" providerId="AD" clId="Web-{81FE07C7-1381-408F-9416-5991D77FEA52}" dt="2023-02-09T06:26:09.459" v="103" actId="20577"/>
          <ac:spMkLst>
            <pc:docMk/>
            <pc:sldMk cId="2190044680" sldId="262"/>
            <ac:spMk id="5" creationId="{00000000-0000-0000-0000-000000000000}"/>
          </ac:spMkLst>
        </pc:spChg>
      </pc:sldChg>
      <pc:sldChg chg="modSp">
        <pc:chgData name="TOH BAO YI" userId="S::baoyi.22@ichat.sp.edu.sg::13173fd6-23f4-4e89-a22c-f1908b683db4" providerId="AD" clId="Web-{81FE07C7-1381-408F-9416-5991D77FEA52}" dt="2023-02-09T06:22:35.531" v="29" actId="20577"/>
        <pc:sldMkLst>
          <pc:docMk/>
          <pc:sldMk cId="2551933248" sldId="322"/>
        </pc:sldMkLst>
        <pc:spChg chg="mod">
          <ac:chgData name="TOH BAO YI" userId="S::baoyi.22@ichat.sp.edu.sg::13173fd6-23f4-4e89-a22c-f1908b683db4" providerId="AD" clId="Web-{81FE07C7-1381-408F-9416-5991D77FEA52}" dt="2023-02-09T06:22:35.531" v="29" actId="20577"/>
          <ac:spMkLst>
            <pc:docMk/>
            <pc:sldMk cId="2551933248" sldId="322"/>
            <ac:spMk id="5" creationId="{00000000-0000-0000-0000-000000000000}"/>
          </ac:spMkLst>
        </pc:spChg>
      </pc:sldChg>
      <pc:sldChg chg="addSp delSp modSp">
        <pc:chgData name="TOH BAO YI" userId="S::baoyi.22@ichat.sp.edu.sg::13173fd6-23f4-4e89-a22c-f1908b683db4" providerId="AD" clId="Web-{81FE07C7-1381-408F-9416-5991D77FEA52}" dt="2023-02-09T06:23:28.595" v="33" actId="14100"/>
        <pc:sldMkLst>
          <pc:docMk/>
          <pc:sldMk cId="279876764" sldId="324"/>
        </pc:sldMkLst>
        <pc:spChg chg="mod">
          <ac:chgData name="TOH BAO YI" userId="S::baoyi.22@ichat.sp.edu.sg::13173fd6-23f4-4e89-a22c-f1908b683db4" providerId="AD" clId="Web-{81FE07C7-1381-408F-9416-5991D77FEA52}" dt="2023-02-09T06:17:56.273" v="1" actId="20577"/>
          <ac:spMkLst>
            <pc:docMk/>
            <pc:sldMk cId="279876764" sldId="324"/>
            <ac:spMk id="6" creationId="{33834DB8-F714-24A9-BFDF-75A5C70A1851}"/>
          </ac:spMkLst>
        </pc:spChg>
        <pc:picChg chg="add del mod">
          <ac:chgData name="TOH BAO YI" userId="S::baoyi.22@ichat.sp.edu.sg::13173fd6-23f4-4e89-a22c-f1908b683db4" providerId="AD" clId="Web-{81FE07C7-1381-408F-9416-5991D77FEA52}" dt="2023-02-09T06:23:28.595" v="33" actId="14100"/>
          <ac:picMkLst>
            <pc:docMk/>
            <pc:sldMk cId="279876764" sldId="324"/>
            <ac:picMk id="9" creationId="{DA799D73-BA18-61EB-7550-30C06105463C}"/>
          </ac:picMkLst>
        </pc:picChg>
      </pc:sldChg>
      <pc:sldChg chg="new del">
        <pc:chgData name="TOH BAO YI" userId="S::baoyi.22@ichat.sp.edu.sg::13173fd6-23f4-4e89-a22c-f1908b683db4" providerId="AD" clId="Web-{81FE07C7-1381-408F-9416-5991D77FEA52}" dt="2023-02-09T06:18:42.212" v="3"/>
        <pc:sldMkLst>
          <pc:docMk/>
          <pc:sldMk cId="3772494748" sldId="331"/>
        </pc:sldMkLst>
      </pc:sldChg>
      <pc:sldChg chg="modSp add replId">
        <pc:chgData name="TOH BAO YI" userId="S::baoyi.22@ichat.sp.edu.sg::13173fd6-23f4-4e89-a22c-f1908b683db4" providerId="AD" clId="Web-{81FE07C7-1381-408F-9416-5991D77FEA52}" dt="2023-02-09T06:19:09.135" v="8" actId="20577"/>
        <pc:sldMkLst>
          <pc:docMk/>
          <pc:sldMk cId="4046736979" sldId="331"/>
        </pc:sldMkLst>
        <pc:spChg chg="mod">
          <ac:chgData name="TOH BAO YI" userId="S::baoyi.22@ichat.sp.edu.sg::13173fd6-23f4-4e89-a22c-f1908b683db4" providerId="AD" clId="Web-{81FE07C7-1381-408F-9416-5991D77FEA52}" dt="2023-02-09T06:19:09.135" v="8" actId="20577"/>
          <ac:spMkLst>
            <pc:docMk/>
            <pc:sldMk cId="4046736979" sldId="331"/>
            <ac:spMk id="5" creationId="{00000000-0000-0000-0000-000000000000}"/>
          </ac:spMkLst>
        </pc:spChg>
      </pc:sldChg>
      <pc:sldChg chg="modSp new">
        <pc:chgData name="TOH BAO YI" userId="S::baoyi.22@ichat.sp.edu.sg::13173fd6-23f4-4e89-a22c-f1908b683db4" providerId="AD" clId="Web-{81FE07C7-1381-408F-9416-5991D77FEA52}" dt="2023-02-09T06:27:21.243" v="124" actId="14100"/>
        <pc:sldMkLst>
          <pc:docMk/>
          <pc:sldMk cId="3524521527" sldId="332"/>
        </pc:sldMkLst>
        <pc:spChg chg="mod">
          <ac:chgData name="TOH BAO YI" userId="S::baoyi.22@ichat.sp.edu.sg::13173fd6-23f4-4e89-a22c-f1908b683db4" providerId="AD" clId="Web-{81FE07C7-1381-408F-9416-5991D77FEA52}" dt="2023-02-09T06:26:21.804" v="117" actId="1076"/>
          <ac:spMkLst>
            <pc:docMk/>
            <pc:sldMk cId="3524521527" sldId="332"/>
            <ac:spMk id="2" creationId="{FB335484-F2A6-28D3-A7F1-4BC0EAB26665}"/>
          </ac:spMkLst>
        </pc:spChg>
        <pc:spChg chg="mod">
          <ac:chgData name="TOH BAO YI" userId="S::baoyi.22@ichat.sp.edu.sg::13173fd6-23f4-4e89-a22c-f1908b683db4" providerId="AD" clId="Web-{81FE07C7-1381-408F-9416-5991D77FEA52}" dt="2023-02-09T06:27:21.243" v="124" actId="14100"/>
          <ac:spMkLst>
            <pc:docMk/>
            <pc:sldMk cId="3524521527" sldId="332"/>
            <ac:spMk id="3" creationId="{F843E919-188E-52B0-81DE-B1A242B024CA}"/>
          </ac:spMkLst>
        </pc:spChg>
      </pc:sldChg>
    </pc:docChg>
  </pc:docChgLst>
</pc:chgInfo>
</file>

<file path=ppt/handoutMasters/_rels/handoutMaster1.xml.rels><?xml version="1.0" encoding="UTF-8" standalone="yes"?>
<Relationships xmlns="http://schemas.openxmlformats.org/package/2006/relationships"><Relationship Id="rId2" Type="http://schemas.openxmlformats.org/officeDocument/2006/relationships/tags" Target="../tags/tag7.xm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7411309-4C69-4158-8EF7-2EE427601BBC}" type="datetimeFigureOut">
              <a:rPr lang="en-SG" smtClean="0"/>
              <a:t>8/2/2023</a:t>
            </a:fld>
            <a:endParaRPr lang="en-SG"/>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957495-663B-49D7-A772-C24B12088888}" type="slidenum">
              <a:rPr lang="en-SG" smtClean="0"/>
              <a:t>‹#›</a:t>
            </a:fld>
            <a:endParaRPr lang="en-SG"/>
          </a:p>
        </p:txBody>
      </p:sp>
    </p:spTree>
    <p:custDataLst>
      <p:tags r:id="rId2"/>
    </p:custDataLst>
    <p:extLst>
      <p:ext uri="{BB962C8B-B14F-4D97-AF65-F5344CB8AC3E}">
        <p14:creationId xmlns:p14="http://schemas.microsoft.com/office/powerpoint/2010/main" val="284260332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2.png>
</file>

<file path=ppt/media/image3.pn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A9A03E-E605-4760-B116-11DEAB541B35}" type="datetimeFigureOut">
              <a:rPr lang="en-SG" smtClean="0"/>
              <a:t>8/2/2023</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2D2B83-18EB-49D8-B652-9EF0607C57C3}" type="slidenum">
              <a:rPr lang="en-SG" smtClean="0"/>
              <a:t>‹#›</a:t>
            </a:fld>
            <a:endParaRPr lang="en-SG"/>
          </a:p>
        </p:txBody>
      </p:sp>
    </p:spTree>
    <p:extLst>
      <p:ext uri="{BB962C8B-B14F-4D97-AF65-F5344CB8AC3E}">
        <p14:creationId xmlns:p14="http://schemas.microsoft.com/office/powerpoint/2010/main" val="16436245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mailto:XXXX@sp.edu.sg" TargetMode="External"/><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911820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6726401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41212635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89785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1727735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7343957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C6B4A9-1611-4792-9094-5F34BCA07E0B}" type="datetimeFigureOut">
              <a:rPr lang="en-US" dirty="0"/>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a:p>
        </p:txBody>
      </p:sp>
    </p:spTree>
    <p:extLst>
      <p:ext uri="{BB962C8B-B14F-4D97-AF65-F5344CB8AC3E}">
        <p14:creationId xmlns:p14="http://schemas.microsoft.com/office/powerpoint/2010/main" val="12599667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3023783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Layout">
    <p:spTree>
      <p:nvGrpSpPr>
        <p:cNvPr id="1" name=""/>
        <p:cNvGrpSpPr/>
        <p:nvPr/>
      </p:nvGrpSpPr>
      <p:grpSpPr>
        <a:xfrm>
          <a:off x="0" y="0"/>
          <a:ext cx="0" cy="0"/>
          <a:chOff x="0" y="0"/>
          <a:chExt cx="0" cy="0"/>
        </a:xfrm>
      </p:grpSpPr>
      <p:pic>
        <p:nvPicPr>
          <p:cNvPr id="6" name="Picture 5" descr="A picture containing sky, building, outdoor&#10;&#10;Description automatically generated">
            <a:extLst>
              <a:ext uri="{FF2B5EF4-FFF2-40B4-BE49-F238E27FC236}">
                <a16:creationId xmlns:a16="http://schemas.microsoft.com/office/drawing/2014/main" id="{3CB62DA1-9C1D-4125-A638-8871F0422EF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07818" y="0"/>
            <a:ext cx="12192000" cy="6858000"/>
          </a:xfrm>
          <a:prstGeom prst="rect">
            <a:avLst/>
          </a:prstGeom>
          <a:ln>
            <a:noFill/>
          </a:ln>
        </p:spPr>
      </p:pic>
      <p:sp>
        <p:nvSpPr>
          <p:cNvPr id="9" name="Rectangle 8">
            <a:extLst>
              <a:ext uri="{FF2B5EF4-FFF2-40B4-BE49-F238E27FC236}">
                <a16:creationId xmlns:a16="http://schemas.microsoft.com/office/drawing/2014/main" id="{EC2FCA63-B736-400D-BB40-FB749856C8EB}"/>
              </a:ext>
            </a:extLst>
          </p:cNvPr>
          <p:cNvSpPr/>
          <p:nvPr userDrawn="1"/>
        </p:nvSpPr>
        <p:spPr>
          <a:xfrm>
            <a:off x="5868784" y="261721"/>
            <a:ext cx="6531034" cy="5783343"/>
          </a:xfrm>
          <a:prstGeom prst="rect">
            <a:avLst/>
          </a:prstGeom>
          <a:solidFill>
            <a:srgbClr val="FFD965">
              <a:alpha val="80000"/>
            </a:srgb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2400">
              <a:latin typeface="Franklin Gothic Book" panose="020B0503020102020204" pitchFamily="34" charset="0"/>
            </a:endParaRPr>
          </a:p>
        </p:txBody>
      </p:sp>
      <p:sp>
        <p:nvSpPr>
          <p:cNvPr id="2" name="Title 1">
            <a:extLst>
              <a:ext uri="{FF2B5EF4-FFF2-40B4-BE49-F238E27FC236}">
                <a16:creationId xmlns:a16="http://schemas.microsoft.com/office/drawing/2014/main" id="{AA12F251-5F7F-4997-B63F-AFBC327B7FF8}"/>
              </a:ext>
            </a:extLst>
          </p:cNvPr>
          <p:cNvSpPr>
            <a:spLocks noGrp="1"/>
          </p:cNvSpPr>
          <p:nvPr>
            <p:ph type="title" hasCustomPrompt="1"/>
          </p:nvPr>
        </p:nvSpPr>
        <p:spPr>
          <a:xfrm>
            <a:off x="6055048" y="468014"/>
            <a:ext cx="5824800" cy="1422000"/>
          </a:xfrm>
        </p:spPr>
        <p:txBody>
          <a:bodyPr anchor="b">
            <a:normAutofit/>
          </a:bodyPr>
          <a:lstStyle>
            <a:lvl1pPr>
              <a:defRPr sz="4000">
                <a:solidFill>
                  <a:schemeClr val="bg2">
                    <a:lumMod val="10000"/>
                  </a:schemeClr>
                </a:solidFill>
                <a:latin typeface="Franklin Gothic Demi" panose="020B0703020102020204" pitchFamily="34" charset="0"/>
                <a:ea typeface="Open Sans" panose="020B0606030504020204" pitchFamily="34" charset="0"/>
                <a:cs typeface="Open Sans" panose="020B0606030504020204" pitchFamily="34" charset="0"/>
              </a:defRPr>
            </a:lvl1pPr>
          </a:lstStyle>
          <a:p>
            <a:r>
              <a:rPr lang="en-US"/>
              <a:t>Insert TITLE here</a:t>
            </a:r>
          </a:p>
        </p:txBody>
      </p:sp>
      <p:sp>
        <p:nvSpPr>
          <p:cNvPr id="4" name="Text Placeholder 3">
            <a:extLst>
              <a:ext uri="{FF2B5EF4-FFF2-40B4-BE49-F238E27FC236}">
                <a16:creationId xmlns:a16="http://schemas.microsoft.com/office/drawing/2014/main" id="{EA46E626-7DE7-4B32-9105-7D94FD93E74F}"/>
              </a:ext>
            </a:extLst>
          </p:cNvPr>
          <p:cNvSpPr>
            <a:spLocks noGrp="1"/>
          </p:cNvSpPr>
          <p:nvPr>
            <p:ph type="body" sz="half" idx="2" hasCustomPrompt="1"/>
          </p:nvPr>
        </p:nvSpPr>
        <p:spPr>
          <a:xfrm>
            <a:off x="6045423" y="2200594"/>
            <a:ext cx="5824800" cy="3632400"/>
          </a:xfrm>
        </p:spPr>
        <p:txBody>
          <a:bodyPr/>
          <a:lstStyle>
            <a:lvl1pPr marL="0" indent="0">
              <a:buNone/>
              <a:defRPr sz="1600">
                <a:solidFill>
                  <a:schemeClr val="bg2">
                    <a:lumMod val="10000"/>
                  </a:schemeClr>
                </a:solidFill>
                <a:latin typeface="Franklin Gothic Book" panose="020B05030201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Unit number and other information here</a:t>
            </a:r>
          </a:p>
          <a:p>
            <a:pPr lvl="0"/>
            <a:endParaRPr lang="en-US"/>
          </a:p>
        </p:txBody>
      </p:sp>
      <p:sp>
        <p:nvSpPr>
          <p:cNvPr id="10" name="Rectangle 9">
            <a:extLst>
              <a:ext uri="{FF2B5EF4-FFF2-40B4-BE49-F238E27FC236}">
                <a16:creationId xmlns:a16="http://schemas.microsoft.com/office/drawing/2014/main" id="{F0AA82FA-88EB-4F72-BA6D-F460EAB89F9C}"/>
              </a:ext>
            </a:extLst>
          </p:cNvPr>
          <p:cNvSpPr/>
          <p:nvPr userDrawn="1"/>
        </p:nvSpPr>
        <p:spPr>
          <a:xfrm>
            <a:off x="2" y="1"/>
            <a:ext cx="99752" cy="6857999"/>
          </a:xfrm>
          <a:prstGeom prst="rect">
            <a:avLst/>
          </a:prstGeom>
          <a:solidFill>
            <a:schemeClr val="accent3"/>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813D3A6-F54B-4A6E-A509-B98BD9245D06}"/>
              </a:ext>
            </a:extLst>
          </p:cNvPr>
          <p:cNvSpPr/>
          <p:nvPr userDrawn="1"/>
        </p:nvSpPr>
        <p:spPr>
          <a:xfrm>
            <a:off x="207808" y="6177444"/>
            <a:ext cx="12192000" cy="548176"/>
          </a:xfrm>
          <a:prstGeom prst="rect">
            <a:avLst/>
          </a:prstGeom>
          <a:solidFill>
            <a:schemeClr val="bg1">
              <a:alpha val="94000"/>
            </a:schemeClr>
          </a:solidFill>
          <a:ln>
            <a:noFill/>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pic>
        <p:nvPicPr>
          <p:cNvPr id="12" name="Picture 11">
            <a:extLst>
              <a:ext uri="{FF2B5EF4-FFF2-40B4-BE49-F238E27FC236}">
                <a16:creationId xmlns:a16="http://schemas.microsoft.com/office/drawing/2014/main" id="{75145EB9-2784-4939-B9F9-60A1CEEE8E09}"/>
              </a:ext>
            </a:extLst>
          </p:cNvPr>
          <p:cNvPicPr>
            <a:picLocks noChangeAspect="1"/>
          </p:cNvPicPr>
          <p:nvPr userDrawn="1"/>
        </p:nvPicPr>
        <p:blipFill>
          <a:blip r:embed="rId4" cstate="hqprint">
            <a:extLst>
              <a:ext uri="{28A0092B-C50C-407E-A947-70E740481C1C}">
                <a14:useLocalDpi xmlns:a14="http://schemas.microsoft.com/office/drawing/2010/main" val="0"/>
              </a:ext>
            </a:extLst>
          </a:blip>
          <a:srcRect/>
          <a:stretch/>
        </p:blipFill>
        <p:spPr>
          <a:xfrm>
            <a:off x="891591" y="6340467"/>
            <a:ext cx="1215684" cy="267584"/>
          </a:xfrm>
          <a:prstGeom prst="rect">
            <a:avLst/>
          </a:prstGeom>
        </p:spPr>
      </p:pic>
    </p:spTree>
    <p:custDataLst>
      <p:tags r:id="rId1"/>
    </p:custDataLst>
    <p:extLst>
      <p:ext uri="{BB962C8B-B14F-4D97-AF65-F5344CB8AC3E}">
        <p14:creationId xmlns:p14="http://schemas.microsoft.com/office/powerpoint/2010/main" val="11494227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B2666-9AC3-41DD-8C4A-541953AE5EB0}"/>
              </a:ext>
            </a:extLst>
          </p:cNvPr>
          <p:cNvSpPr>
            <a:spLocks noGrp="1"/>
          </p:cNvSpPr>
          <p:nvPr>
            <p:ph type="title"/>
          </p:nvPr>
        </p:nvSpPr>
        <p:spPr>
          <a:xfrm>
            <a:off x="838200" y="767880"/>
            <a:ext cx="9000000" cy="917137"/>
          </a:xfrm>
        </p:spPr>
        <p:txBody>
          <a:bodyPr anchor="b" anchorCtr="0"/>
          <a:lstStyle/>
          <a:p>
            <a:r>
              <a:rPr lang="en-US"/>
              <a:t>Click to edit Master title style</a:t>
            </a:r>
          </a:p>
        </p:txBody>
      </p:sp>
      <p:sp>
        <p:nvSpPr>
          <p:cNvPr id="4" name="Date Placeholder 3">
            <a:extLst>
              <a:ext uri="{FF2B5EF4-FFF2-40B4-BE49-F238E27FC236}">
                <a16:creationId xmlns:a16="http://schemas.microsoft.com/office/drawing/2014/main" id="{08E41493-9B0C-4B1C-B2A0-34E98C8506F9}"/>
              </a:ext>
            </a:extLst>
          </p:cNvPr>
          <p:cNvSpPr>
            <a:spLocks noGrp="1"/>
          </p:cNvSpPr>
          <p:nvPr>
            <p:ph type="dt" sz="half" idx="10"/>
          </p:nvPr>
        </p:nvSpPr>
        <p:spPr/>
        <p:txBody>
          <a:bodyPr/>
          <a:lstStyle/>
          <a:p>
            <a:r>
              <a:rPr lang="en-US"/>
              <a:t>Insert Module Name and Code</a:t>
            </a:r>
          </a:p>
        </p:txBody>
      </p:sp>
      <p:sp>
        <p:nvSpPr>
          <p:cNvPr id="5" name="Footer Placeholder 4">
            <a:extLst>
              <a:ext uri="{FF2B5EF4-FFF2-40B4-BE49-F238E27FC236}">
                <a16:creationId xmlns:a16="http://schemas.microsoft.com/office/drawing/2014/main" id="{EF9077E2-43BE-4D6A-84D6-136F39297426}"/>
              </a:ext>
            </a:extLst>
          </p:cNvPr>
          <p:cNvSpPr>
            <a:spLocks noGrp="1"/>
          </p:cNvSpPr>
          <p:nvPr>
            <p:ph type="ftr" sz="quarter" idx="11"/>
          </p:nvPr>
        </p:nvSpPr>
        <p:spPr/>
        <p:txBody>
          <a:bodyPr/>
          <a:lstStyle/>
          <a:p>
            <a:r>
              <a:rPr lang="en-US"/>
              <a:t>official (open), non-sensitive</a:t>
            </a:r>
          </a:p>
        </p:txBody>
      </p:sp>
      <p:sp>
        <p:nvSpPr>
          <p:cNvPr id="6" name="Slide Number Placeholder 5">
            <a:extLst>
              <a:ext uri="{FF2B5EF4-FFF2-40B4-BE49-F238E27FC236}">
                <a16:creationId xmlns:a16="http://schemas.microsoft.com/office/drawing/2014/main" id="{879877C5-E3F3-4431-B6E5-79133FAE88AF}"/>
              </a:ext>
            </a:extLst>
          </p:cNvPr>
          <p:cNvSpPr>
            <a:spLocks noGrp="1"/>
          </p:cNvSpPr>
          <p:nvPr>
            <p:ph type="sldNum" sz="quarter" idx="12"/>
          </p:nvPr>
        </p:nvSpPr>
        <p:spPr/>
        <p:txBody>
          <a:bodyPr/>
          <a:lstStyle/>
          <a:p>
            <a:fld id="{4B851EFF-C61D-4541-857F-CE1D896C0805}" type="slidenum">
              <a:rPr lang="en-US" smtClean="0"/>
              <a:t>‹#›</a:t>
            </a:fld>
            <a:endParaRPr lang="en-US"/>
          </a:p>
        </p:txBody>
      </p:sp>
      <p:pic>
        <p:nvPicPr>
          <p:cNvPr id="10" name="Picture 9"/>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185285" y="205133"/>
            <a:ext cx="1620000" cy="402868"/>
          </a:xfrm>
          <a:prstGeom prst="rect">
            <a:avLst/>
          </a:prstGeom>
        </p:spPr>
      </p:pic>
    </p:spTree>
    <p:custDataLst>
      <p:tags r:id="rId1"/>
    </p:custDataLst>
    <p:extLst>
      <p:ext uri="{BB962C8B-B14F-4D97-AF65-F5344CB8AC3E}">
        <p14:creationId xmlns:p14="http://schemas.microsoft.com/office/powerpoint/2010/main" val="36943202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Lesson Objectives">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t>Insert Module Name and Code</a:t>
            </a:r>
          </a:p>
        </p:txBody>
      </p:sp>
      <p:sp>
        <p:nvSpPr>
          <p:cNvPr id="4" name="Footer Placeholder 3"/>
          <p:cNvSpPr>
            <a:spLocks noGrp="1"/>
          </p:cNvSpPr>
          <p:nvPr>
            <p:ph type="ftr" sz="quarter" idx="11"/>
          </p:nvPr>
        </p:nvSpPr>
        <p:spPr/>
        <p:txBody>
          <a:bodyPr/>
          <a:lstStyle/>
          <a:p>
            <a:r>
              <a:rPr lang="en-US"/>
              <a:t>official (open), non-sensitive</a:t>
            </a:r>
          </a:p>
        </p:txBody>
      </p:sp>
      <p:sp>
        <p:nvSpPr>
          <p:cNvPr id="5" name="Slide Number Placeholder 4"/>
          <p:cNvSpPr>
            <a:spLocks noGrp="1"/>
          </p:cNvSpPr>
          <p:nvPr>
            <p:ph type="sldNum" sz="quarter" idx="12"/>
          </p:nvPr>
        </p:nvSpPr>
        <p:spPr/>
        <p:txBody>
          <a:bodyPr/>
          <a:lstStyle/>
          <a:p>
            <a:fld id="{4B851EFF-C61D-4541-857F-CE1D896C0805}" type="slidenum">
              <a:rPr lang="en-US" smtClean="0"/>
              <a:pPr/>
              <a:t>‹#›</a:t>
            </a:fld>
            <a:endParaRPr lang="en-US"/>
          </a:p>
        </p:txBody>
      </p:sp>
      <p:sp>
        <p:nvSpPr>
          <p:cNvPr id="7" name="Content Placeholder 17"/>
          <p:cNvSpPr>
            <a:spLocks noGrp="1"/>
          </p:cNvSpPr>
          <p:nvPr>
            <p:ph idx="1" hasCustomPrompt="1"/>
          </p:nvPr>
        </p:nvSpPr>
        <p:spPr>
          <a:xfrm>
            <a:off x="1056000" y="3079531"/>
            <a:ext cx="10080000" cy="1639614"/>
          </a:xfrm>
        </p:spPr>
        <p:txBody>
          <a:bodyPr anchor="t" anchorCtr="0"/>
          <a:lstStyle>
            <a:lvl1pPr algn="ctr">
              <a:defRPr baseline="0"/>
            </a:lvl1pPr>
          </a:lstStyle>
          <a:p>
            <a:pPr marL="0" indent="0" algn="ctr">
              <a:buNone/>
            </a:pPr>
            <a:r>
              <a:rPr lang="en-GB" sz="1800"/>
              <a:t>Insert objectives here</a:t>
            </a:r>
          </a:p>
        </p:txBody>
      </p:sp>
      <p:sp>
        <p:nvSpPr>
          <p:cNvPr id="8" name="Oval 7"/>
          <p:cNvSpPr/>
          <p:nvPr userDrawn="1"/>
        </p:nvSpPr>
        <p:spPr>
          <a:xfrm>
            <a:off x="1596000" y="-1071000"/>
            <a:ext cx="9000000" cy="9000000"/>
          </a:xfrm>
          <a:prstGeom prst="ellipse">
            <a:avLst/>
          </a:prstGeom>
          <a:noFill/>
          <a:ln w="127000" cmpd="sng">
            <a:gradFill>
              <a:gsLst>
                <a:gs pos="100000">
                  <a:schemeClr val="bg2"/>
                </a:gs>
                <a:gs pos="0">
                  <a:schemeClr val="tx2"/>
                </a:gs>
              </a:gsLst>
              <a:lin ang="0" scaled="0"/>
            </a:gra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9" name="Title 8"/>
          <p:cNvSpPr>
            <a:spLocks noGrp="1"/>
          </p:cNvSpPr>
          <p:nvPr>
            <p:ph type="title"/>
          </p:nvPr>
        </p:nvSpPr>
        <p:spPr>
          <a:xfrm>
            <a:off x="1056000" y="2081622"/>
            <a:ext cx="10080000" cy="918000"/>
          </a:xfrm>
        </p:spPr>
        <p:txBody>
          <a:bodyPr/>
          <a:lstStyle>
            <a:lvl1pPr algn="ctr">
              <a:defRPr/>
            </a:lvl1pPr>
          </a:lstStyle>
          <a:p>
            <a:r>
              <a:rPr lang="en-US"/>
              <a:t>Click to edit Master title style</a:t>
            </a:r>
            <a:endParaRPr lang="en-SG"/>
          </a:p>
        </p:txBody>
      </p:sp>
      <p:pic>
        <p:nvPicPr>
          <p:cNvPr id="12" name="Picture 11"/>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185285" y="205133"/>
            <a:ext cx="1620000" cy="402868"/>
          </a:xfrm>
          <a:prstGeom prst="rect">
            <a:avLst/>
          </a:prstGeom>
        </p:spPr>
      </p:pic>
    </p:spTree>
    <p:custDataLst>
      <p:tags r:id="rId1"/>
    </p:custDataLst>
    <p:extLst>
      <p:ext uri="{BB962C8B-B14F-4D97-AF65-F5344CB8AC3E}">
        <p14:creationId xmlns:p14="http://schemas.microsoft.com/office/powerpoint/2010/main" val="10722622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1294537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lass agenda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96000" y="1382072"/>
            <a:ext cx="5400000" cy="720000"/>
          </a:xfrm>
        </p:spPr>
        <p:txBody>
          <a:bodyPr/>
          <a:lstStyle>
            <a:lvl1pPr>
              <a:defRPr/>
            </a:lvl1pPr>
          </a:lstStyle>
          <a:p>
            <a:r>
              <a:rPr lang="en-US"/>
              <a:t>Class agenda slide 2</a:t>
            </a:r>
            <a:endParaRPr lang="en-SG"/>
          </a:p>
        </p:txBody>
      </p:sp>
      <p:sp>
        <p:nvSpPr>
          <p:cNvPr id="3" name="Date Placeholder 2"/>
          <p:cNvSpPr>
            <a:spLocks noGrp="1"/>
          </p:cNvSpPr>
          <p:nvPr>
            <p:ph type="dt" sz="half" idx="10"/>
          </p:nvPr>
        </p:nvSpPr>
        <p:spPr/>
        <p:txBody>
          <a:bodyPr/>
          <a:lstStyle/>
          <a:p>
            <a:r>
              <a:rPr lang="en-US"/>
              <a:t>Insert Module Name and Code</a:t>
            </a:r>
          </a:p>
        </p:txBody>
      </p:sp>
      <p:sp>
        <p:nvSpPr>
          <p:cNvPr id="4" name="Footer Placeholder 3"/>
          <p:cNvSpPr>
            <a:spLocks noGrp="1"/>
          </p:cNvSpPr>
          <p:nvPr>
            <p:ph type="ftr" sz="quarter" idx="11"/>
          </p:nvPr>
        </p:nvSpPr>
        <p:spPr/>
        <p:txBody>
          <a:bodyPr/>
          <a:lstStyle/>
          <a:p>
            <a:r>
              <a:rPr lang="en-US"/>
              <a:t>official (open), non-sensitive</a:t>
            </a:r>
          </a:p>
        </p:txBody>
      </p:sp>
      <p:sp>
        <p:nvSpPr>
          <p:cNvPr id="5" name="Slide Number Placeholder 4"/>
          <p:cNvSpPr>
            <a:spLocks noGrp="1"/>
          </p:cNvSpPr>
          <p:nvPr>
            <p:ph type="sldNum" sz="quarter" idx="12"/>
          </p:nvPr>
        </p:nvSpPr>
        <p:spPr/>
        <p:txBody>
          <a:bodyPr/>
          <a:lstStyle/>
          <a:p>
            <a:fld id="{4B851EFF-C61D-4541-857F-CE1D896C0805}" type="slidenum">
              <a:rPr lang="en-US" smtClean="0"/>
              <a:pPr/>
              <a:t>‹#›</a:t>
            </a:fld>
            <a:endParaRPr lang="en-US"/>
          </a:p>
        </p:txBody>
      </p:sp>
      <p:sp>
        <p:nvSpPr>
          <p:cNvPr id="7" name="Content Placeholder 4"/>
          <p:cNvSpPr>
            <a:spLocks noGrp="1"/>
          </p:cNvSpPr>
          <p:nvPr>
            <p:ph idx="1"/>
          </p:nvPr>
        </p:nvSpPr>
        <p:spPr>
          <a:xfrm>
            <a:off x="3396000" y="2217680"/>
            <a:ext cx="5400000" cy="3600000"/>
          </a:xfrm>
        </p:spPr>
        <p:txBody>
          <a:bodyPr anchor="t" anchorCtr="0"/>
          <a:lstStyle/>
          <a:p>
            <a:pPr marL="457200" indent="-457200">
              <a:buFont typeface="+mj-lt"/>
              <a:buAutoNum type="arabicPeriod"/>
            </a:pPr>
            <a:r>
              <a:rPr lang="en-GB"/>
              <a:t>Lorem ipsum </a:t>
            </a:r>
            <a:r>
              <a:rPr lang="en-GB" err="1"/>
              <a:t>dolor</a:t>
            </a:r>
            <a:r>
              <a:rPr lang="en-GB"/>
              <a:t> sit </a:t>
            </a:r>
            <a:r>
              <a:rPr lang="en-GB" err="1"/>
              <a:t>amet</a:t>
            </a:r>
            <a:r>
              <a:rPr lang="en-GB"/>
              <a:t>, </a:t>
            </a:r>
            <a:r>
              <a:rPr lang="en-GB" err="1"/>
              <a:t>consectetuer</a:t>
            </a:r>
            <a:r>
              <a:rPr lang="en-GB"/>
              <a:t> </a:t>
            </a:r>
            <a:r>
              <a:rPr lang="en-GB" err="1"/>
              <a:t>adipiscing</a:t>
            </a:r>
            <a:r>
              <a:rPr lang="en-GB"/>
              <a:t> </a:t>
            </a:r>
            <a:r>
              <a:rPr lang="en-GB" err="1"/>
              <a:t>elit</a:t>
            </a:r>
            <a:r>
              <a:rPr lang="en-GB"/>
              <a:t>.</a:t>
            </a:r>
          </a:p>
          <a:p>
            <a:pPr marL="914400" lvl="1" indent="-457200">
              <a:buFont typeface="+mj-lt"/>
              <a:buAutoNum type="alphaUcPeriod"/>
            </a:pPr>
            <a:r>
              <a:rPr lang="en-GB" err="1"/>
              <a:t>Aenean</a:t>
            </a:r>
            <a:r>
              <a:rPr lang="en-GB"/>
              <a:t> </a:t>
            </a:r>
            <a:r>
              <a:rPr lang="en-GB" err="1"/>
              <a:t>commodo</a:t>
            </a:r>
            <a:r>
              <a:rPr lang="en-GB"/>
              <a:t> ligula </a:t>
            </a:r>
            <a:r>
              <a:rPr lang="en-GB" err="1"/>
              <a:t>eget</a:t>
            </a:r>
            <a:r>
              <a:rPr lang="en-GB"/>
              <a:t> </a:t>
            </a:r>
            <a:r>
              <a:rPr lang="en-GB" err="1"/>
              <a:t>dolor</a:t>
            </a:r>
            <a:r>
              <a:rPr lang="en-GB"/>
              <a:t>. </a:t>
            </a:r>
          </a:p>
          <a:p>
            <a:pPr marL="914400" lvl="1" indent="-457200">
              <a:buFont typeface="+mj-lt"/>
              <a:buAutoNum type="alphaUcPeriod"/>
            </a:pPr>
            <a:r>
              <a:rPr lang="en-GB" err="1"/>
              <a:t>Aenean</a:t>
            </a:r>
            <a:r>
              <a:rPr lang="en-GB"/>
              <a:t> </a:t>
            </a:r>
            <a:r>
              <a:rPr lang="en-GB" err="1"/>
              <a:t>massa</a:t>
            </a:r>
            <a:r>
              <a:rPr lang="en-GB"/>
              <a:t>.</a:t>
            </a:r>
          </a:p>
          <a:p>
            <a:pPr marL="457200" indent="-457200">
              <a:buFont typeface="+mj-lt"/>
              <a:buAutoNum type="arabicPeriod"/>
            </a:pPr>
            <a:r>
              <a:rPr lang="en-GB"/>
              <a:t>Cum </a:t>
            </a:r>
            <a:r>
              <a:rPr lang="en-GB" err="1"/>
              <a:t>sociis</a:t>
            </a:r>
            <a:r>
              <a:rPr lang="en-GB"/>
              <a:t> </a:t>
            </a:r>
            <a:r>
              <a:rPr lang="en-GB" err="1"/>
              <a:t>natoque</a:t>
            </a:r>
            <a:r>
              <a:rPr lang="en-GB"/>
              <a:t> </a:t>
            </a:r>
            <a:r>
              <a:rPr lang="en-GB" err="1"/>
              <a:t>penatibus</a:t>
            </a:r>
            <a:r>
              <a:rPr lang="en-GB"/>
              <a:t> et </a:t>
            </a:r>
            <a:r>
              <a:rPr lang="en-GB" err="1"/>
              <a:t>magnis</a:t>
            </a:r>
            <a:r>
              <a:rPr lang="en-GB"/>
              <a:t> dis parturient </a:t>
            </a:r>
            <a:r>
              <a:rPr lang="en-GB" err="1"/>
              <a:t>montes</a:t>
            </a:r>
            <a:r>
              <a:rPr lang="en-GB"/>
              <a:t>, </a:t>
            </a:r>
            <a:r>
              <a:rPr lang="en-GB" err="1"/>
              <a:t>nascetur</a:t>
            </a:r>
            <a:r>
              <a:rPr lang="en-GB"/>
              <a:t> </a:t>
            </a:r>
            <a:r>
              <a:rPr lang="en-GB" err="1"/>
              <a:t>ridiculus</a:t>
            </a:r>
            <a:r>
              <a:rPr lang="en-GB"/>
              <a:t> mus.</a:t>
            </a:r>
          </a:p>
          <a:p>
            <a:pPr marL="457200" indent="-457200">
              <a:buFont typeface="+mj-lt"/>
              <a:buAutoNum type="arabicPeriod"/>
            </a:pPr>
            <a:r>
              <a:rPr lang="en-GB" err="1"/>
              <a:t>Donec</a:t>
            </a:r>
            <a:r>
              <a:rPr lang="en-GB"/>
              <a:t> quam </a:t>
            </a:r>
            <a:r>
              <a:rPr lang="en-GB" err="1"/>
              <a:t>felis</a:t>
            </a:r>
            <a:r>
              <a:rPr lang="en-GB"/>
              <a:t>, </a:t>
            </a:r>
            <a:r>
              <a:rPr lang="en-GB" err="1"/>
              <a:t>ultricies</a:t>
            </a:r>
            <a:r>
              <a:rPr lang="en-GB"/>
              <a:t> </a:t>
            </a:r>
            <a:r>
              <a:rPr lang="en-GB" err="1"/>
              <a:t>nec</a:t>
            </a:r>
            <a:r>
              <a:rPr lang="en-GB"/>
              <a:t>, </a:t>
            </a:r>
            <a:r>
              <a:rPr lang="en-GB" err="1"/>
              <a:t>pellentesque</a:t>
            </a:r>
            <a:r>
              <a:rPr lang="en-GB"/>
              <a:t> </a:t>
            </a:r>
            <a:r>
              <a:rPr lang="en-GB" err="1"/>
              <a:t>eu</a:t>
            </a:r>
            <a:r>
              <a:rPr lang="en-GB"/>
              <a:t>, </a:t>
            </a:r>
            <a:r>
              <a:rPr lang="en-GB" err="1"/>
              <a:t>pretium</a:t>
            </a:r>
            <a:r>
              <a:rPr lang="en-GB"/>
              <a:t> </a:t>
            </a:r>
            <a:r>
              <a:rPr lang="en-GB" err="1"/>
              <a:t>quis</a:t>
            </a:r>
            <a:r>
              <a:rPr lang="en-GB"/>
              <a:t>, sem.</a:t>
            </a:r>
          </a:p>
          <a:p>
            <a:pPr marL="457200" indent="-457200">
              <a:buFont typeface="+mj-lt"/>
              <a:buAutoNum type="arabicPeriod"/>
            </a:pPr>
            <a:r>
              <a:rPr lang="en-GB" err="1"/>
              <a:t>Nulla</a:t>
            </a:r>
            <a:r>
              <a:rPr lang="en-GB"/>
              <a:t> </a:t>
            </a:r>
            <a:r>
              <a:rPr lang="en-GB" err="1"/>
              <a:t>consequat</a:t>
            </a:r>
            <a:r>
              <a:rPr lang="en-GB"/>
              <a:t> </a:t>
            </a:r>
            <a:r>
              <a:rPr lang="en-GB" err="1"/>
              <a:t>massa</a:t>
            </a:r>
            <a:r>
              <a:rPr lang="en-GB"/>
              <a:t> </a:t>
            </a:r>
            <a:r>
              <a:rPr lang="en-GB" err="1"/>
              <a:t>quis</a:t>
            </a:r>
            <a:r>
              <a:rPr lang="en-GB"/>
              <a:t> </a:t>
            </a:r>
            <a:r>
              <a:rPr lang="en-GB" err="1"/>
              <a:t>enim</a:t>
            </a:r>
            <a:r>
              <a:rPr lang="en-GB"/>
              <a:t>. </a:t>
            </a:r>
          </a:p>
        </p:txBody>
      </p:sp>
      <p:pic>
        <p:nvPicPr>
          <p:cNvPr id="11" name="Picture 10"/>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185285" y="205133"/>
            <a:ext cx="1620000" cy="402868"/>
          </a:xfrm>
          <a:prstGeom prst="rect">
            <a:avLst/>
          </a:prstGeom>
        </p:spPr>
      </p:pic>
    </p:spTree>
    <p:custDataLst>
      <p:tags r:id="rId1"/>
    </p:custDataLst>
    <p:extLst>
      <p:ext uri="{BB962C8B-B14F-4D97-AF65-F5344CB8AC3E}">
        <p14:creationId xmlns:p14="http://schemas.microsoft.com/office/powerpoint/2010/main" val="39607625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ecturer Introduction slide">
    <p:bg>
      <p:bgPr>
        <a:solidFill>
          <a:schemeClr val="tx1">
            <a:alpha val="70000"/>
          </a:schemeClr>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09DAEA-CE79-49B1-B0C7-DE27D1751A50}"/>
              </a:ext>
            </a:extLst>
          </p:cNvPr>
          <p:cNvSpPr>
            <a:spLocks noGrp="1"/>
          </p:cNvSpPr>
          <p:nvPr>
            <p:ph type="dt" sz="half" idx="10"/>
          </p:nvPr>
        </p:nvSpPr>
        <p:spPr/>
        <p:txBody>
          <a:bodyPr/>
          <a:lstStyle/>
          <a:p>
            <a:r>
              <a:rPr lang="en-US"/>
              <a:t>Insert Module Name and Code</a:t>
            </a:r>
          </a:p>
        </p:txBody>
      </p:sp>
      <p:sp>
        <p:nvSpPr>
          <p:cNvPr id="3" name="Footer Placeholder 2">
            <a:extLst>
              <a:ext uri="{FF2B5EF4-FFF2-40B4-BE49-F238E27FC236}">
                <a16:creationId xmlns:a16="http://schemas.microsoft.com/office/drawing/2014/main" id="{5E56F7EA-7F50-4E80-A239-F5AC6E57D32A}"/>
              </a:ext>
            </a:extLst>
          </p:cNvPr>
          <p:cNvSpPr>
            <a:spLocks noGrp="1"/>
          </p:cNvSpPr>
          <p:nvPr>
            <p:ph type="ftr" sz="quarter" idx="11"/>
          </p:nvPr>
        </p:nvSpPr>
        <p:spPr/>
        <p:txBody>
          <a:bodyPr/>
          <a:lstStyle/>
          <a:p>
            <a:r>
              <a:rPr lang="en-US"/>
              <a:t>official (open), non-sensitive</a:t>
            </a:r>
          </a:p>
        </p:txBody>
      </p:sp>
      <p:sp>
        <p:nvSpPr>
          <p:cNvPr id="4" name="Slide Number Placeholder 3">
            <a:extLst>
              <a:ext uri="{FF2B5EF4-FFF2-40B4-BE49-F238E27FC236}">
                <a16:creationId xmlns:a16="http://schemas.microsoft.com/office/drawing/2014/main" id="{AB87D160-2B69-48D3-927B-11CB65DBA13F}"/>
              </a:ext>
            </a:extLst>
          </p:cNvPr>
          <p:cNvSpPr>
            <a:spLocks noGrp="1"/>
          </p:cNvSpPr>
          <p:nvPr>
            <p:ph type="sldNum" sz="quarter" idx="12"/>
          </p:nvPr>
        </p:nvSpPr>
        <p:spPr/>
        <p:txBody>
          <a:bodyPr/>
          <a:lstStyle/>
          <a:p>
            <a:fld id="{4B851EFF-C61D-4541-857F-CE1D896C0805}" type="slidenum">
              <a:rPr lang="en-US" smtClean="0"/>
              <a:t>‹#›</a:t>
            </a:fld>
            <a:endParaRPr lang="en-US"/>
          </a:p>
        </p:txBody>
      </p:sp>
      <p:sp>
        <p:nvSpPr>
          <p:cNvPr id="11" name="Title 1"/>
          <p:cNvSpPr>
            <a:spLocks noGrp="1"/>
          </p:cNvSpPr>
          <p:nvPr>
            <p:ph type="title"/>
          </p:nvPr>
        </p:nvSpPr>
        <p:spPr>
          <a:xfrm>
            <a:off x="838200" y="2715491"/>
            <a:ext cx="6287814" cy="2034471"/>
          </a:xfrm>
          <a:noFill/>
        </p:spPr>
        <p:txBody>
          <a:bodyPr>
            <a:normAutofit/>
          </a:bodyPr>
          <a:lstStyle>
            <a:lvl1pPr>
              <a:defRPr lang="en-SG" dirty="0">
                <a:solidFill>
                  <a:schemeClr val="accent3"/>
                </a:solidFill>
              </a:defRPr>
            </a:lvl1pPr>
          </a:lstStyle>
          <a:p>
            <a:r>
              <a:rPr lang="en-SG" sz="8800">
                <a:solidFill>
                  <a:schemeClr val="bg2">
                    <a:lumMod val="60000"/>
                    <a:lumOff val="40000"/>
                  </a:schemeClr>
                </a:solidFill>
              </a:rPr>
              <a:t>H</a:t>
            </a:r>
            <a:r>
              <a:rPr lang="en-SG" sz="6600"/>
              <a:t>ELLO!</a:t>
            </a:r>
            <a:br>
              <a:rPr lang="en-SG"/>
            </a:br>
            <a:r>
              <a:rPr lang="en-SG"/>
              <a:t>I am Mr./Ms. XXX</a:t>
            </a:r>
          </a:p>
        </p:txBody>
      </p:sp>
      <p:sp>
        <p:nvSpPr>
          <p:cNvPr id="12" name="Content Placeholder 2"/>
          <p:cNvSpPr>
            <a:spLocks noGrp="1"/>
          </p:cNvSpPr>
          <p:nvPr>
            <p:ph idx="1"/>
          </p:nvPr>
        </p:nvSpPr>
        <p:spPr>
          <a:xfrm>
            <a:off x="838200" y="4866290"/>
            <a:ext cx="6287814" cy="1310672"/>
          </a:xfrm>
        </p:spPr>
        <p:txBody>
          <a:bodyPr/>
          <a:lstStyle>
            <a:lvl1pPr>
              <a:defRPr>
                <a:solidFill>
                  <a:schemeClr val="accent3"/>
                </a:solidFill>
              </a:defRPr>
            </a:lvl1pPr>
          </a:lstStyle>
          <a:p>
            <a:pPr marL="0" indent="0">
              <a:buNone/>
            </a:pPr>
            <a:r>
              <a:rPr lang="en-GB"/>
              <a:t>You can find me at </a:t>
            </a:r>
            <a:r>
              <a:rPr lang="en-GB">
                <a:sym typeface="Wingdings" panose="05000000000000000000" pitchFamily="2" charset="2"/>
              </a:rPr>
              <a:t></a:t>
            </a:r>
            <a:r>
              <a:rPr lang="en-GB"/>
              <a:t> </a:t>
            </a:r>
            <a:r>
              <a:rPr lang="en-GB">
                <a:hlinkClick r:id="rId3"/>
              </a:rPr>
              <a:t>XXXX@sp.edu.sg</a:t>
            </a:r>
            <a:r>
              <a:rPr lang="en-GB"/>
              <a:t> or </a:t>
            </a:r>
            <a:r>
              <a:rPr lang="en-GB">
                <a:sym typeface="Wingdings" panose="05000000000000000000" pitchFamily="2" charset="2"/>
              </a:rPr>
              <a:t></a:t>
            </a:r>
            <a:r>
              <a:rPr lang="en-GB"/>
              <a:t>1234 5678</a:t>
            </a:r>
          </a:p>
        </p:txBody>
      </p:sp>
      <p:pic>
        <p:nvPicPr>
          <p:cNvPr id="13" name="Picture 12"/>
          <p:cNvPicPr>
            <a:picLocks noChangeAspect="1"/>
          </p:cNvPicPr>
          <p:nvPr userDrawn="1"/>
        </p:nvPicPr>
        <p:blipFill>
          <a:blip r:embed="rId4" cstate="hqprint">
            <a:extLst>
              <a:ext uri="{28A0092B-C50C-407E-A947-70E740481C1C}">
                <a14:useLocalDpi xmlns:a14="http://schemas.microsoft.com/office/drawing/2010/main" val="0"/>
              </a:ext>
            </a:extLst>
          </a:blip>
          <a:stretch>
            <a:fillRect/>
          </a:stretch>
        </p:blipFill>
        <p:spPr>
          <a:xfrm>
            <a:off x="185285" y="205133"/>
            <a:ext cx="1620000" cy="402868"/>
          </a:xfrm>
          <a:prstGeom prst="rect">
            <a:avLst/>
          </a:prstGeom>
        </p:spPr>
      </p:pic>
    </p:spTree>
    <p:custDataLst>
      <p:tags r:id="rId1"/>
    </p:custDataLst>
    <p:extLst>
      <p:ext uri="{BB962C8B-B14F-4D97-AF65-F5344CB8AC3E}">
        <p14:creationId xmlns:p14="http://schemas.microsoft.com/office/powerpoint/2010/main" val="3827169750"/>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117874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712588-04B1-427B-82EE-E8DB90309F08}" type="datetimeFigureOut">
              <a:rPr lang="en-US" dirty="0"/>
              <a:t>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a:p>
        </p:txBody>
      </p:sp>
    </p:spTree>
    <p:extLst>
      <p:ext uri="{BB962C8B-B14F-4D97-AF65-F5344CB8AC3E}">
        <p14:creationId xmlns:p14="http://schemas.microsoft.com/office/powerpoint/2010/main" val="29940359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806685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8439221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209364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a:p>
        </p:txBody>
      </p:sp>
    </p:spTree>
    <p:extLst>
      <p:ext uri="{BB962C8B-B14F-4D97-AF65-F5344CB8AC3E}">
        <p14:creationId xmlns:p14="http://schemas.microsoft.com/office/powerpoint/2010/main" val="40878073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848183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2/8/2023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903684405"/>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 id="2147483780" r:id="rId11"/>
    <p:sldLayoutId id="2147483781" r:id="rId12"/>
    <p:sldLayoutId id="2147483782" r:id="rId13"/>
    <p:sldLayoutId id="2147483783" r:id="rId14"/>
    <p:sldLayoutId id="2147483784" r:id="rId15"/>
    <p:sldLayoutId id="2147483785" r:id="rId16"/>
    <p:sldLayoutId id="2147483786" r:id="rId17"/>
    <p:sldLayoutId id="2147483787" r:id="rId18"/>
    <p:sldLayoutId id="2147483788" r:id="rId19"/>
    <p:sldLayoutId id="2147483789" r:id="rId20"/>
    <p:sldLayoutId id="2147483790" r:id="rId21"/>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8.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20.xml"/><Relationship Id="rId1" Type="http://schemas.openxmlformats.org/officeDocument/2006/relationships/tags" Target="../tags/tag16.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21.xml"/><Relationship Id="rId1" Type="http://schemas.openxmlformats.org/officeDocument/2006/relationships/tags" Target="../tags/tag17.xml"/></Relationships>
</file>

<file path=ppt/slides/_rels/slide12.xml.rels><?xml version="1.0" encoding="UTF-8" standalone="yes"?>
<Relationships xmlns="http://schemas.openxmlformats.org/package/2006/relationships"><Relationship Id="rId2" Type="http://schemas.openxmlformats.org/officeDocument/2006/relationships/hyperlink" Target="https://www.demandsage.com/youtube-stats/" TargetMode="Externa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9.xml"/><Relationship Id="rId1" Type="http://schemas.openxmlformats.org/officeDocument/2006/relationships/tags" Target="../tags/tag9.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20.xml"/><Relationship Id="rId1" Type="http://schemas.openxmlformats.org/officeDocument/2006/relationships/tags" Target="../tags/tag10.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20.xml"/><Relationship Id="rId1" Type="http://schemas.openxmlformats.org/officeDocument/2006/relationships/tags" Target="../tags/tag11.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20.xml"/><Relationship Id="rId1" Type="http://schemas.openxmlformats.org/officeDocument/2006/relationships/tags" Target="../tags/tag1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20.xml"/><Relationship Id="rId1" Type="http://schemas.openxmlformats.org/officeDocument/2006/relationships/tags" Target="../tags/tag1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Layout" Target="../slideLayouts/slideLayout20.xml"/><Relationship Id="rId1" Type="http://schemas.openxmlformats.org/officeDocument/2006/relationships/tags" Target="../tags/tag1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video" Target="https://www.youtube.com/embed/wuvxk2stlWU?feature=oembed" TargetMode="External"/><Relationship Id="rId1" Type="http://schemas.openxmlformats.org/officeDocument/2006/relationships/tags" Target="../tags/tag15.xml"/><Relationship Id="rId6" Type="http://schemas.openxmlformats.org/officeDocument/2006/relationships/hyperlink" Target="https://youtu.be/wuvxk2stlWU" TargetMode="External"/><Relationship Id="rId5" Type="http://schemas.openxmlformats.org/officeDocument/2006/relationships/image" Target="../media/image10.jpeg"/><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CB8D677-52FE-45B4-8394-9C8DC6645B26}"/>
              </a:ext>
            </a:extLst>
          </p:cNvPr>
          <p:cNvSpPr>
            <a:spLocks noGrp="1"/>
          </p:cNvSpPr>
          <p:nvPr>
            <p:ph type="title"/>
          </p:nvPr>
        </p:nvSpPr>
        <p:spPr/>
        <p:txBody>
          <a:bodyPr>
            <a:normAutofit fontScale="90000"/>
          </a:bodyPr>
          <a:lstStyle/>
          <a:p>
            <a:r>
              <a:rPr lang="en-SG" sz="3600">
                <a:latin typeface="Franklin Gothic Demi"/>
                <a:ea typeface="Open Sans"/>
                <a:cs typeface="Open Sans"/>
              </a:rPr>
              <a:t>CC1X06</a:t>
            </a:r>
            <a:br>
              <a:rPr lang="en-SG" sz="3600"/>
            </a:br>
            <a:r>
              <a:rPr lang="en-SG" sz="3600">
                <a:latin typeface="Franklin Gothic Demi"/>
                <a:ea typeface="Open Sans"/>
                <a:cs typeface="Open Sans"/>
              </a:rPr>
              <a:t>DIGITAL COMMUNICATION FOR IMPACT</a:t>
            </a:r>
          </a:p>
        </p:txBody>
      </p:sp>
      <p:sp>
        <p:nvSpPr>
          <p:cNvPr id="6" name="Text Placeholder 5">
            <a:extLst>
              <a:ext uri="{FF2B5EF4-FFF2-40B4-BE49-F238E27FC236}">
                <a16:creationId xmlns:a16="http://schemas.microsoft.com/office/drawing/2014/main" id="{FCFA9690-454F-4D60-9360-8F7C63D4ABCB}"/>
              </a:ext>
            </a:extLst>
          </p:cNvPr>
          <p:cNvSpPr>
            <a:spLocks noGrp="1"/>
          </p:cNvSpPr>
          <p:nvPr>
            <p:ph type="body" sz="half" idx="2"/>
          </p:nvPr>
        </p:nvSpPr>
        <p:spPr/>
        <p:txBody>
          <a:bodyPr/>
          <a:lstStyle/>
          <a:p>
            <a:r>
              <a:rPr lang="en-US" sz="2000" b="1"/>
              <a:t>CA2 Team Template</a:t>
            </a:r>
          </a:p>
          <a:p>
            <a:endParaRPr lang="en-US"/>
          </a:p>
        </p:txBody>
      </p:sp>
      <p:sp>
        <p:nvSpPr>
          <p:cNvPr id="2" name="Rectangle 1"/>
          <p:cNvSpPr/>
          <p:nvPr/>
        </p:nvSpPr>
        <p:spPr>
          <a:xfrm>
            <a:off x="6045423" y="2674948"/>
            <a:ext cx="6096000" cy="1538883"/>
          </a:xfrm>
          <a:prstGeom prst="rect">
            <a:avLst/>
          </a:prstGeom>
        </p:spPr>
        <p:txBody>
          <a:bodyPr lIns="91440" tIns="45720" rIns="91440" bIns="45720" anchor="t">
            <a:spAutoFit/>
          </a:bodyPr>
          <a:lstStyle/>
          <a:p>
            <a:r>
              <a:rPr lang="en-SG" sz="2000">
                <a:latin typeface="Franklin Gothic Book" panose="020B0503020102020204" pitchFamily="34" charset="0"/>
              </a:rPr>
              <a:t>[DCPE/FT/1B/05]</a:t>
            </a:r>
          </a:p>
          <a:p>
            <a:endParaRPr lang="en-SG" sz="2000">
              <a:latin typeface="Franklin Gothic Book" panose="020B0503020102020204" pitchFamily="34" charset="0"/>
            </a:endParaRPr>
          </a:p>
          <a:p>
            <a:r>
              <a:rPr lang="en-SG">
                <a:latin typeface="Franklin Gothic Book" panose="020B0503020102020204" pitchFamily="34" charset="0"/>
              </a:rPr>
              <a:t>Toh Bao Yi (2204509)</a:t>
            </a:r>
          </a:p>
          <a:p>
            <a:r>
              <a:rPr lang="en-SG">
                <a:latin typeface="Franklin Gothic Book"/>
              </a:rPr>
              <a:t>Toh Min Hao(2223867)</a:t>
            </a:r>
          </a:p>
          <a:p>
            <a:r>
              <a:rPr lang="en-SG">
                <a:latin typeface="Franklin Gothic Book" panose="020B0503020102020204" pitchFamily="34" charset="0"/>
              </a:rPr>
              <a:t>Kimberly Mallari (2224264)</a:t>
            </a:r>
          </a:p>
        </p:txBody>
      </p:sp>
    </p:spTree>
    <p:custDataLst>
      <p:tags r:id="rId1"/>
    </p:custDataLst>
    <p:extLst>
      <p:ext uri="{BB962C8B-B14F-4D97-AF65-F5344CB8AC3E}">
        <p14:creationId xmlns:p14="http://schemas.microsoft.com/office/powerpoint/2010/main" val="40557821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1"/>
          <p:cNvSpPr>
            <a:spLocks noGrp="1"/>
          </p:cNvSpPr>
          <p:nvPr>
            <p:ph type="dt" sz="half" idx="10"/>
          </p:nvPr>
        </p:nvSpPr>
        <p:spPr>
          <a:xfrm>
            <a:off x="228606" y="6356350"/>
            <a:ext cx="2928479" cy="365125"/>
          </a:xfrm>
        </p:spPr>
        <p:txBody>
          <a:bodyPr/>
          <a:lstStyle/>
          <a:p>
            <a:r>
              <a:rPr lang="en-US"/>
              <a:t>CC1X06 Digital Communication for Impact</a:t>
            </a:r>
          </a:p>
        </p:txBody>
      </p:sp>
      <p:sp>
        <p:nvSpPr>
          <p:cNvPr id="4" name="Slide Number Placeholder 3"/>
          <p:cNvSpPr>
            <a:spLocks noGrp="1"/>
          </p:cNvSpPr>
          <p:nvPr>
            <p:ph type="sldNum" sz="quarter" idx="12"/>
          </p:nvPr>
        </p:nvSpPr>
        <p:spPr/>
        <p:txBody>
          <a:bodyPr/>
          <a:lstStyle/>
          <a:p>
            <a:fld id="{4B851EFF-C61D-4541-857F-CE1D896C0805}" type="slidenum">
              <a:rPr lang="en-US" smtClean="0"/>
              <a:t>10</a:t>
            </a:fld>
            <a:endParaRPr lang="en-US"/>
          </a:p>
        </p:txBody>
      </p:sp>
      <p:sp>
        <p:nvSpPr>
          <p:cNvPr id="5" name="Content Placeholder 4"/>
          <p:cNvSpPr>
            <a:spLocks noGrp="1"/>
          </p:cNvSpPr>
          <p:nvPr>
            <p:ph idx="1"/>
          </p:nvPr>
        </p:nvSpPr>
        <p:spPr>
          <a:xfrm>
            <a:off x="3395999" y="2217680"/>
            <a:ext cx="5574745" cy="3600000"/>
          </a:xfrm>
        </p:spPr>
        <p:txBody>
          <a:bodyPr anchor="t" anchorCtr="0"/>
          <a:lstStyle/>
          <a:p>
            <a:pPr fontAlgn="base"/>
            <a:endParaRPr lang="en-GB"/>
          </a:p>
          <a:p>
            <a:pPr fontAlgn="base"/>
            <a:endParaRPr lang="en-GB"/>
          </a:p>
        </p:txBody>
      </p:sp>
      <p:pic>
        <p:nvPicPr>
          <p:cNvPr id="12" name="Picture 12" descr="A picture containing text&#10;&#10;Description automatically generated">
            <a:extLst>
              <a:ext uri="{FF2B5EF4-FFF2-40B4-BE49-F238E27FC236}">
                <a16:creationId xmlns:a16="http://schemas.microsoft.com/office/drawing/2014/main" id="{CEA604AF-3227-1D06-7310-3BC35EC1F5AE}"/>
              </a:ext>
            </a:extLst>
          </p:cNvPr>
          <p:cNvPicPr>
            <a:picLocks noChangeAspect="1"/>
          </p:cNvPicPr>
          <p:nvPr/>
        </p:nvPicPr>
        <p:blipFill>
          <a:blip r:embed="rId3"/>
          <a:stretch>
            <a:fillRect/>
          </a:stretch>
        </p:blipFill>
        <p:spPr>
          <a:xfrm>
            <a:off x="0" y="-2476"/>
            <a:ext cx="12192000" cy="6862953"/>
          </a:xfrm>
          <a:prstGeom prst="rect">
            <a:avLst/>
          </a:prstGeom>
        </p:spPr>
      </p:pic>
    </p:spTree>
    <p:custDataLst>
      <p:tags r:id="rId1"/>
    </p:custDataLst>
    <p:extLst>
      <p:ext uri="{BB962C8B-B14F-4D97-AF65-F5344CB8AC3E}">
        <p14:creationId xmlns:p14="http://schemas.microsoft.com/office/powerpoint/2010/main" val="4021749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5" name="Straight Connector 14">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7"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10" name="Picture 9">
            <a:extLst>
              <a:ext uri="{FF2B5EF4-FFF2-40B4-BE49-F238E27FC236}">
                <a16:creationId xmlns:a16="http://schemas.microsoft.com/office/drawing/2014/main" id="{7EB23266-CEC7-BC55-F49C-A2826603D328}"/>
              </a:ext>
            </a:extLst>
          </p:cNvPr>
          <p:cNvPicPr>
            <a:picLocks noChangeAspect="1"/>
          </p:cNvPicPr>
          <p:nvPr/>
        </p:nvPicPr>
        <p:blipFill rotWithShape="1">
          <a:blip r:embed="rId3"/>
          <a:srcRect l="46367" r="-7" b="9085"/>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itle 1"/>
          <p:cNvSpPr>
            <a:spLocks noGrp="1"/>
          </p:cNvSpPr>
          <p:nvPr>
            <p:ph type="title"/>
          </p:nvPr>
        </p:nvSpPr>
        <p:spPr>
          <a:xfrm>
            <a:off x="5380563" y="1678665"/>
            <a:ext cx="3887839" cy="2372168"/>
          </a:xfrm>
        </p:spPr>
        <p:txBody>
          <a:bodyPr vert="horz" lIns="91440" tIns="45720" rIns="91440" bIns="45720" rtlCol="0" anchor="b">
            <a:normAutofit/>
          </a:bodyPr>
          <a:lstStyle/>
          <a:p>
            <a:pPr algn="r">
              <a:lnSpc>
                <a:spcPct val="90000"/>
              </a:lnSpc>
            </a:pPr>
            <a:r>
              <a:rPr lang="en-US" sz="1800">
                <a:solidFill>
                  <a:schemeClr val="accent1"/>
                </a:solidFill>
              </a:rPr>
              <a:t>Thank you!</a:t>
            </a:r>
            <a:br>
              <a:rPr lang="en-US" sz="1800">
                <a:solidFill>
                  <a:schemeClr val="accent1"/>
                </a:solidFill>
              </a:rPr>
            </a:br>
            <a:r>
              <a:rPr lang="en-US" sz="1800">
                <a:solidFill>
                  <a:schemeClr val="accent1"/>
                </a:solidFill>
              </a:rPr>
              <a:t>All groups are to submit their </a:t>
            </a:r>
            <a:r>
              <a:rPr lang="en-US" sz="1800" b="1">
                <a:solidFill>
                  <a:schemeClr val="accent1"/>
                </a:solidFill>
              </a:rPr>
              <a:t>CA2 Team Template and Video </a:t>
            </a:r>
            <a:r>
              <a:rPr lang="en-US" sz="1800">
                <a:solidFill>
                  <a:schemeClr val="accent1"/>
                </a:solidFill>
              </a:rPr>
              <a:t>to their lecturer at the start of Lesson 6. Your lecturer will advise you on their preferred mode of submission.</a:t>
            </a:r>
            <a:br>
              <a:rPr lang="en-US" sz="1800">
                <a:solidFill>
                  <a:schemeClr val="accent1"/>
                </a:solidFill>
              </a:rPr>
            </a:br>
            <a:endParaRPr lang="en-US" sz="1800">
              <a:solidFill>
                <a:schemeClr val="accent1"/>
              </a:solidFill>
            </a:endParaRPr>
          </a:p>
        </p:txBody>
      </p:sp>
      <p:sp>
        <p:nvSpPr>
          <p:cNvPr id="8" name="Date Placeholder 5"/>
          <p:cNvSpPr>
            <a:spLocks noGrp="1"/>
          </p:cNvSpPr>
          <p:nvPr>
            <p:ph type="dt" sz="half" idx="10"/>
          </p:nvPr>
        </p:nvSpPr>
        <p:spPr>
          <a:xfrm>
            <a:off x="7836461" y="451861"/>
            <a:ext cx="1437541" cy="365125"/>
          </a:xfrm>
        </p:spPr>
        <p:txBody>
          <a:bodyPr vert="horz" lIns="91440" tIns="45720" rIns="91440" bIns="45720" rtlCol="0" anchor="ctr">
            <a:normAutofit/>
          </a:bodyPr>
          <a:lstStyle/>
          <a:p>
            <a:pPr>
              <a:spcAft>
                <a:spcPts val="600"/>
              </a:spcAft>
            </a:pPr>
            <a:r>
              <a:rPr lang="en-US" sz="800"/>
              <a:t>CC1X06 Digital Communication for Impact</a:t>
            </a:r>
          </a:p>
        </p:txBody>
      </p:sp>
      <p:sp>
        <p:nvSpPr>
          <p:cNvPr id="5" name="Slide Number Placeholder 4"/>
          <p:cNvSpPr>
            <a:spLocks noGrp="1"/>
          </p:cNvSpPr>
          <p:nvPr>
            <p:ph type="sldNum" sz="quarter" idx="12"/>
          </p:nvPr>
        </p:nvSpPr>
        <p:spPr>
          <a:xfrm>
            <a:off x="8590663" y="6041362"/>
            <a:ext cx="683339" cy="365125"/>
          </a:xfrm>
        </p:spPr>
        <p:txBody>
          <a:bodyPr vert="horz" lIns="91440" tIns="45720" rIns="91440" bIns="45720" rtlCol="0" anchor="ctr">
            <a:normAutofit/>
          </a:bodyPr>
          <a:lstStyle/>
          <a:p>
            <a:pPr>
              <a:spcAft>
                <a:spcPts val="600"/>
              </a:spcAft>
            </a:pPr>
            <a:fld id="{4B851EFF-C61D-4541-857F-CE1D896C0805}" type="slidenum">
              <a:rPr lang="en-US" smtClean="0"/>
              <a:pPr>
                <a:spcAft>
                  <a:spcPts val="600"/>
                </a:spcAft>
              </a:pPr>
              <a:t>11</a:t>
            </a:fld>
            <a:endParaRPr lang="en-US"/>
          </a:p>
        </p:txBody>
      </p:sp>
    </p:spTree>
    <p:custDataLst>
      <p:tags r:id="rId1"/>
    </p:custDataLst>
    <p:extLst>
      <p:ext uri="{BB962C8B-B14F-4D97-AF65-F5344CB8AC3E}">
        <p14:creationId xmlns:p14="http://schemas.microsoft.com/office/powerpoint/2010/main" val="1466457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35484-F2A6-28D3-A7F1-4BC0EAB26665}"/>
              </a:ext>
            </a:extLst>
          </p:cNvPr>
          <p:cNvSpPr>
            <a:spLocks noGrp="1"/>
          </p:cNvSpPr>
          <p:nvPr>
            <p:ph type="title"/>
          </p:nvPr>
        </p:nvSpPr>
        <p:spPr>
          <a:xfrm>
            <a:off x="2200275" y="238991"/>
            <a:ext cx="6287814" cy="2034471"/>
          </a:xfrm>
        </p:spPr>
        <p:txBody>
          <a:bodyPr/>
          <a:lstStyle/>
          <a:p>
            <a:r>
              <a:rPr lang="en-US"/>
              <a:t>References</a:t>
            </a:r>
          </a:p>
        </p:txBody>
      </p:sp>
      <p:sp>
        <p:nvSpPr>
          <p:cNvPr id="3" name="Content Placeholder 2">
            <a:extLst>
              <a:ext uri="{FF2B5EF4-FFF2-40B4-BE49-F238E27FC236}">
                <a16:creationId xmlns:a16="http://schemas.microsoft.com/office/drawing/2014/main" id="{F843E919-188E-52B0-81DE-B1A242B024CA}"/>
              </a:ext>
            </a:extLst>
          </p:cNvPr>
          <p:cNvSpPr>
            <a:spLocks noGrp="1"/>
          </p:cNvSpPr>
          <p:nvPr>
            <p:ph idx="1"/>
          </p:nvPr>
        </p:nvSpPr>
        <p:spPr>
          <a:xfrm>
            <a:off x="838200" y="1046765"/>
            <a:ext cx="8811939" cy="5130197"/>
          </a:xfrm>
        </p:spPr>
        <p:txBody>
          <a:bodyPr vert="horz" lIns="91440" tIns="45720" rIns="91440" bIns="45720" rtlCol="0" anchor="t">
            <a:normAutofit/>
          </a:bodyPr>
          <a:lstStyle/>
          <a:p>
            <a:r>
              <a:rPr lang="en-US">
                <a:ea typeface="+mn-lt"/>
                <a:cs typeface="+mn-lt"/>
              </a:rPr>
              <a:t>Ruby, D. and About The Author Daniel Ruby Content writer with 10+ years of experience. I write across a range of subjects (2023) </a:t>
            </a:r>
            <a:r>
              <a:rPr lang="en-US" i="1">
                <a:ea typeface="+mn-lt"/>
                <a:cs typeface="+mn-lt"/>
              </a:rPr>
              <a:t>YouTube statistics (2023) - updated data, Facts &amp; figures shared!</a:t>
            </a:r>
            <a:r>
              <a:rPr lang="en-US">
                <a:ea typeface="+mn-lt"/>
                <a:cs typeface="+mn-lt"/>
              </a:rPr>
              <a:t>, </a:t>
            </a:r>
            <a:r>
              <a:rPr lang="en-US" i="1">
                <a:ea typeface="+mn-lt"/>
                <a:cs typeface="+mn-lt"/>
              </a:rPr>
              <a:t>Demand Sage</a:t>
            </a:r>
            <a:r>
              <a:rPr lang="en-US">
                <a:ea typeface="+mn-lt"/>
                <a:cs typeface="+mn-lt"/>
              </a:rPr>
              <a:t>. Available at: </a:t>
            </a:r>
            <a:r>
              <a:rPr lang="en-US">
                <a:ea typeface="+mn-lt"/>
                <a:cs typeface="+mn-lt"/>
                <a:hlinkClick r:id="rId2"/>
              </a:rPr>
              <a:t>https://www.demandsage.com/youtube-stats/</a:t>
            </a:r>
            <a:r>
              <a:rPr lang="en-US">
                <a:ea typeface="+mn-lt"/>
                <a:cs typeface="+mn-lt"/>
              </a:rPr>
              <a:t> (Accessed: February 9, 2023). </a:t>
            </a:r>
            <a:endParaRPr lang="en-US"/>
          </a:p>
          <a:p>
            <a:endParaRPr lang="en-US">
              <a:ea typeface="+mn-lt"/>
              <a:cs typeface="+mn-lt"/>
            </a:endParaRPr>
          </a:p>
        </p:txBody>
      </p:sp>
    </p:spTree>
    <p:extLst>
      <p:ext uri="{BB962C8B-B14F-4D97-AF65-F5344CB8AC3E}">
        <p14:creationId xmlns:p14="http://schemas.microsoft.com/office/powerpoint/2010/main" val="3524521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95E648-05FF-4040-BF93-D34CAEE16D28}"/>
              </a:ext>
            </a:extLst>
          </p:cNvPr>
          <p:cNvPicPr>
            <a:picLocks noChangeAspect="1"/>
          </p:cNvPicPr>
          <p:nvPr/>
        </p:nvPicPr>
        <p:blipFill rotWithShape="1">
          <a:blip r:embed="rId2"/>
          <a:srcRect l="4875" t="31948" r="57830" b="9428"/>
          <a:stretch/>
        </p:blipFill>
        <p:spPr>
          <a:xfrm>
            <a:off x="3120" y="712084"/>
            <a:ext cx="12185760" cy="5985473"/>
          </a:xfrm>
          <a:prstGeom prst="rect">
            <a:avLst/>
          </a:prstGeom>
        </p:spPr>
      </p:pic>
      <p:sp>
        <p:nvSpPr>
          <p:cNvPr id="5" name="Date Placeholder 4"/>
          <p:cNvSpPr>
            <a:spLocks noGrp="1"/>
          </p:cNvSpPr>
          <p:nvPr>
            <p:ph type="dt" sz="half" idx="10"/>
          </p:nvPr>
        </p:nvSpPr>
        <p:spPr>
          <a:xfrm>
            <a:off x="228606" y="6356350"/>
            <a:ext cx="3015107" cy="501650"/>
          </a:xfrm>
        </p:spPr>
        <p:txBody>
          <a:bodyPr/>
          <a:lstStyle/>
          <a:p>
            <a:r>
              <a:rPr lang="en-US"/>
              <a:t>CC1X06 Digital Communication for Impact</a:t>
            </a:r>
          </a:p>
        </p:txBody>
      </p:sp>
      <p:sp>
        <p:nvSpPr>
          <p:cNvPr id="4" name="Slide Number Placeholder 3"/>
          <p:cNvSpPr>
            <a:spLocks noGrp="1"/>
          </p:cNvSpPr>
          <p:nvPr>
            <p:ph type="sldNum" sz="quarter" idx="12"/>
          </p:nvPr>
        </p:nvSpPr>
        <p:spPr/>
        <p:txBody>
          <a:bodyPr/>
          <a:lstStyle/>
          <a:p>
            <a:fld id="{4B851EFF-C61D-4541-857F-CE1D896C0805}" type="slidenum">
              <a:rPr lang="en-US" smtClean="0"/>
              <a:t>2</a:t>
            </a:fld>
            <a:endParaRPr lang="en-US"/>
          </a:p>
        </p:txBody>
      </p:sp>
    </p:spTree>
    <p:extLst>
      <p:ext uri="{BB962C8B-B14F-4D97-AF65-F5344CB8AC3E}">
        <p14:creationId xmlns:p14="http://schemas.microsoft.com/office/powerpoint/2010/main" val="156197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4B851EFF-C61D-4541-857F-CE1D896C0805}" type="slidenum">
              <a:rPr lang="en-US" smtClean="0"/>
              <a:pPr/>
              <a:t>3</a:t>
            </a:fld>
            <a:endParaRPr lang="en-US"/>
          </a:p>
        </p:txBody>
      </p:sp>
      <p:sp>
        <p:nvSpPr>
          <p:cNvPr id="18" name="Content Placeholder 17"/>
          <p:cNvSpPr>
            <a:spLocks noGrp="1"/>
          </p:cNvSpPr>
          <p:nvPr>
            <p:ph idx="1"/>
          </p:nvPr>
        </p:nvSpPr>
        <p:spPr>
          <a:xfrm>
            <a:off x="2682670" y="2743865"/>
            <a:ext cx="10080000" cy="1639614"/>
          </a:xfrm>
        </p:spPr>
        <p:txBody>
          <a:bodyPr anchor="t" anchorCtr="0">
            <a:noAutofit/>
          </a:bodyPr>
          <a:lstStyle/>
          <a:p>
            <a:pPr marL="457200" indent="-457200" algn="l">
              <a:buAutoNum type="arabicPeriod"/>
            </a:pPr>
            <a:r>
              <a:rPr lang="en-GB" sz="1800" b="1"/>
              <a:t>Choice of Social Media Platform</a:t>
            </a:r>
          </a:p>
          <a:p>
            <a:pPr marL="457200" indent="-457200" algn="l">
              <a:buAutoNum type="arabicPeriod"/>
            </a:pPr>
            <a:r>
              <a:rPr lang="en-GB" sz="1800" b="1"/>
              <a:t>Video Content (PAC)</a:t>
            </a:r>
          </a:p>
          <a:p>
            <a:pPr marL="457200" indent="-457200" algn="l">
              <a:buAutoNum type="arabicPeriod"/>
            </a:pPr>
            <a:r>
              <a:rPr lang="en-GB" sz="1800" b="1"/>
              <a:t>The AIDA Framework</a:t>
            </a:r>
          </a:p>
          <a:p>
            <a:pPr marL="457200" indent="-457200" algn="l">
              <a:buAutoNum type="arabicPeriod"/>
            </a:pPr>
            <a:r>
              <a:rPr lang="en-GB" sz="1800" b="1"/>
              <a:t>Final Video</a:t>
            </a:r>
          </a:p>
          <a:p>
            <a:pPr marL="457200" indent="-457200" algn="l">
              <a:buAutoNum type="arabicPeriod"/>
            </a:pPr>
            <a:r>
              <a:rPr lang="en-GB" sz="1800" b="1"/>
              <a:t>Q&amp;A</a:t>
            </a:r>
            <a:endParaRPr lang="en-GB" sz="1800"/>
          </a:p>
        </p:txBody>
      </p:sp>
      <p:sp>
        <p:nvSpPr>
          <p:cNvPr id="16" name="Title 15"/>
          <p:cNvSpPr>
            <a:spLocks noGrp="1"/>
          </p:cNvSpPr>
          <p:nvPr>
            <p:ph type="title"/>
          </p:nvPr>
        </p:nvSpPr>
        <p:spPr>
          <a:xfrm>
            <a:off x="1056000" y="1740190"/>
            <a:ext cx="10080000" cy="918000"/>
          </a:xfrm>
          <a:ln>
            <a:noFill/>
          </a:ln>
        </p:spPr>
        <p:txBody>
          <a:bodyPr anchor="ctr" anchorCtr="0"/>
          <a:lstStyle/>
          <a:p>
            <a:pPr algn="ctr"/>
            <a:r>
              <a:rPr lang="en-SG"/>
              <a:t>Overview of CA2 Presentation</a:t>
            </a:r>
          </a:p>
        </p:txBody>
      </p:sp>
      <p:sp>
        <p:nvSpPr>
          <p:cNvPr id="10" name="Oval 9"/>
          <p:cNvSpPr/>
          <p:nvPr/>
        </p:nvSpPr>
        <p:spPr>
          <a:xfrm>
            <a:off x="1596000" y="-1071000"/>
            <a:ext cx="9000000" cy="9000000"/>
          </a:xfrm>
          <a:prstGeom prst="ellipse">
            <a:avLst/>
          </a:prstGeom>
          <a:noFill/>
          <a:ln w="127000" cmpd="sng">
            <a:gradFill>
              <a:gsLst>
                <a:gs pos="100000">
                  <a:schemeClr val="bg2"/>
                </a:gs>
                <a:gs pos="0">
                  <a:schemeClr val="tx2"/>
                </a:gs>
              </a:gsLst>
              <a:lin ang="0" scaled="0"/>
            </a:grad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6" name="Rectangle 5"/>
          <p:cNvSpPr/>
          <p:nvPr/>
        </p:nvSpPr>
        <p:spPr>
          <a:xfrm>
            <a:off x="2441823" y="4791096"/>
            <a:ext cx="7751115" cy="338554"/>
          </a:xfrm>
          <a:prstGeom prst="rect">
            <a:avLst/>
          </a:prstGeom>
        </p:spPr>
        <p:txBody>
          <a:bodyPr wrap="square">
            <a:spAutoFit/>
          </a:bodyPr>
          <a:lstStyle/>
          <a:p>
            <a:pPr algn="ctr"/>
            <a:r>
              <a:rPr lang="en-SG" sz="1600">
                <a:solidFill>
                  <a:srgbClr val="FF0000"/>
                </a:solidFill>
                <a:latin typeface="Franklin Gothic Book" panose="020B0503020102020204" pitchFamily="34" charset="0"/>
              </a:rPr>
              <a:t>Note: Your team’s presentation (points 1-4) should not take up more than 10 minutes.</a:t>
            </a:r>
          </a:p>
        </p:txBody>
      </p:sp>
    </p:spTree>
    <p:custDataLst>
      <p:tags r:id="rId1"/>
    </p:custDataLst>
    <p:extLst>
      <p:ext uri="{BB962C8B-B14F-4D97-AF65-F5344CB8AC3E}">
        <p14:creationId xmlns:p14="http://schemas.microsoft.com/office/powerpoint/2010/main" val="1071683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96157" y="-467550"/>
            <a:ext cx="6586491" cy="1286160"/>
          </a:xfrm>
        </p:spPr>
        <p:txBody>
          <a:bodyPr vert="horz" lIns="91440" tIns="45720" rIns="91440" bIns="45720" rtlCol="0" anchor="b" anchorCtr="0">
            <a:normAutofit/>
          </a:bodyPr>
          <a:lstStyle/>
          <a:p>
            <a:r>
              <a:rPr lang="en-US" sz="4400">
                <a:solidFill>
                  <a:schemeClr val="tx1"/>
                </a:solidFill>
                <a:latin typeface="+mj-lt"/>
                <a:ea typeface="+mj-ea"/>
                <a:cs typeface="+mj-cs"/>
              </a:rPr>
              <a:t>1. Social Media Platform</a:t>
            </a:r>
          </a:p>
        </p:txBody>
      </p:sp>
      <p:sp>
        <p:nvSpPr>
          <p:cNvPr id="7" name="Date Placeholder 1"/>
          <p:cNvSpPr>
            <a:spLocks noGrp="1"/>
          </p:cNvSpPr>
          <p:nvPr>
            <p:ph type="dt" sz="half" idx="10"/>
          </p:nvPr>
        </p:nvSpPr>
        <p:spPr>
          <a:xfrm>
            <a:off x="838200" y="6356350"/>
            <a:ext cx="2049855" cy="365125"/>
          </a:xfrm>
        </p:spPr>
        <p:txBody>
          <a:bodyPr vert="horz" lIns="91440" tIns="45720" rIns="91440" bIns="45720" rtlCol="0" anchor="ctr">
            <a:normAutofit/>
          </a:bodyPr>
          <a:lstStyle/>
          <a:p>
            <a:pPr>
              <a:lnSpc>
                <a:spcPct val="90000"/>
              </a:lnSpc>
              <a:spcAft>
                <a:spcPts val="600"/>
              </a:spcAft>
              <a:defRPr/>
            </a:pPr>
            <a:r>
              <a:rPr lang="en-US" sz="900">
                <a:solidFill>
                  <a:srgbClr val="FFFFFF"/>
                </a:solidFill>
                <a:latin typeface="Calibri" panose="020F0502020204030204"/>
                <a:ea typeface="+mn-ea"/>
                <a:cs typeface="+mn-cs"/>
              </a:rPr>
              <a:t>CC1X06 Digital Communication for Impact</a:t>
            </a:r>
          </a:p>
        </p:txBody>
      </p:sp>
      <p:sp>
        <p:nvSpPr>
          <p:cNvPr id="4" name="Slide Number Placeholder 3"/>
          <p:cNvSpPr>
            <a:spLocks noGrp="1"/>
          </p:cNvSpPr>
          <p:nvPr>
            <p:ph type="sldNum" sz="quarter" idx="12"/>
          </p:nvPr>
        </p:nvSpPr>
        <p:spPr>
          <a:xfrm>
            <a:off x="10167042" y="6356350"/>
            <a:ext cx="1186758" cy="365125"/>
          </a:xfrm>
        </p:spPr>
        <p:txBody>
          <a:bodyPr vert="horz" lIns="91440" tIns="45720" rIns="91440" bIns="45720" rtlCol="0" anchor="ctr">
            <a:normAutofit/>
          </a:bodyPr>
          <a:lstStyle/>
          <a:p>
            <a:pPr>
              <a:spcAft>
                <a:spcPts val="600"/>
              </a:spcAft>
              <a:defRPr/>
            </a:pPr>
            <a:fld id="{4B851EFF-C61D-4541-857F-CE1D896C0805}" type="slidenum">
              <a:rPr lang="en-US" smtClean="0">
                <a:solidFill>
                  <a:prstClr val="black">
                    <a:tint val="75000"/>
                  </a:prstClr>
                </a:solidFill>
                <a:latin typeface="Calibri" panose="020F0502020204030204"/>
                <a:ea typeface="+mn-ea"/>
                <a:cs typeface="+mn-cs"/>
              </a:rPr>
              <a:pPr>
                <a:spcAft>
                  <a:spcPts val="600"/>
                </a:spcAft>
                <a:defRPr/>
              </a:pPr>
              <a:t>4</a:t>
            </a:fld>
            <a:endParaRPr lang="en-US">
              <a:solidFill>
                <a:prstClr val="black">
                  <a:tint val="75000"/>
                </a:prstClr>
              </a:solidFill>
              <a:latin typeface="Calibri" panose="020F0502020204030204"/>
              <a:ea typeface="+mn-ea"/>
              <a:cs typeface="+mn-cs"/>
            </a:endParaRPr>
          </a:p>
        </p:txBody>
      </p:sp>
      <p:sp>
        <p:nvSpPr>
          <p:cNvPr id="5" name="Content Placeholder 4"/>
          <p:cNvSpPr>
            <a:spLocks noGrp="1"/>
          </p:cNvSpPr>
          <p:nvPr>
            <p:ph idx="1"/>
          </p:nvPr>
        </p:nvSpPr>
        <p:spPr>
          <a:xfrm>
            <a:off x="4642159" y="822037"/>
            <a:ext cx="7025216" cy="5205509"/>
          </a:xfrm>
        </p:spPr>
        <p:txBody>
          <a:bodyPr vert="horz" lIns="91440" tIns="45720" rIns="91440" bIns="45720" rtlCol="0" anchor="t" anchorCtr="0">
            <a:noAutofit/>
          </a:bodyPr>
          <a:lstStyle/>
          <a:p>
            <a:pPr marL="0" indent="0" fontAlgn="base">
              <a:buNone/>
            </a:pPr>
            <a:endParaRPr lang="en-US" sz="1800">
              <a:solidFill>
                <a:schemeClr val="tx1"/>
              </a:solidFill>
              <a:latin typeface="+mn-lt"/>
              <a:cs typeface="Calibri"/>
            </a:endParaRPr>
          </a:p>
          <a:p>
            <a:r>
              <a:rPr lang="en-US">
                <a:solidFill>
                  <a:schemeClr val="tx1"/>
                </a:solidFill>
              </a:rPr>
              <a:t>Our team's choice of digital communication platform is </a:t>
            </a:r>
            <a:r>
              <a:rPr lang="en-US" err="1">
                <a:solidFill>
                  <a:schemeClr val="tx1"/>
                </a:solidFill>
              </a:rPr>
              <a:t>Youtube</a:t>
            </a:r>
            <a:r>
              <a:rPr lang="en-US" sz="1800">
                <a:solidFill>
                  <a:schemeClr val="tx1"/>
                </a:solidFill>
                <a:latin typeface="+mn-lt"/>
                <a:ea typeface="+mn-ea"/>
                <a:cs typeface="+mn-cs"/>
              </a:rPr>
              <a:t> (video</a:t>
            </a:r>
            <a:r>
              <a:rPr lang="en-US">
                <a:solidFill>
                  <a:schemeClr val="tx1"/>
                </a:solidFill>
              </a:rPr>
              <a:t>), because </a:t>
            </a:r>
            <a:r>
              <a:rPr lang="en-US" err="1">
                <a:solidFill>
                  <a:schemeClr val="tx1"/>
                </a:solidFill>
              </a:rPr>
              <a:t>Youtube</a:t>
            </a:r>
            <a:r>
              <a:rPr lang="en-US">
                <a:solidFill>
                  <a:schemeClr val="tx1"/>
                </a:solidFill>
              </a:rPr>
              <a:t> has a wide user space of more than 2.6 billion active users( DemandSage,2023)</a:t>
            </a:r>
            <a:endParaRPr lang="en-US" sz="1800">
              <a:solidFill>
                <a:schemeClr val="tx1"/>
              </a:solidFill>
              <a:latin typeface="+mn-lt"/>
              <a:ea typeface="+mn-ea"/>
              <a:cs typeface="Calibri"/>
            </a:endParaRPr>
          </a:p>
          <a:p>
            <a:pPr marL="0"/>
            <a:r>
              <a:rPr lang="en-US" sz="1800">
                <a:solidFill>
                  <a:schemeClr val="tx1"/>
                </a:solidFill>
                <a:latin typeface="+mn-lt"/>
                <a:ea typeface="+mn-ea"/>
                <a:cs typeface="+mn-cs"/>
              </a:rPr>
              <a:t>Pros:</a:t>
            </a:r>
            <a:endParaRPr lang="en-US" sz="1800">
              <a:solidFill>
                <a:schemeClr val="tx1"/>
              </a:solidFill>
              <a:latin typeface="+mn-lt"/>
              <a:ea typeface="+mn-ea"/>
              <a:cs typeface="Calibri"/>
            </a:endParaRPr>
          </a:p>
          <a:p>
            <a:pPr marL="0"/>
            <a:r>
              <a:rPr lang="en-US" sz="1800">
                <a:solidFill>
                  <a:schemeClr val="tx1"/>
                </a:solidFill>
                <a:latin typeface="+mn-lt"/>
                <a:ea typeface="+mn-ea"/>
                <a:cs typeface="+mn-cs"/>
              </a:rPr>
              <a:t>-Can easily comment and as the creator we can see the comments and feedback from potential buyers.</a:t>
            </a:r>
            <a:endParaRPr lang="en-US" sz="1800">
              <a:solidFill>
                <a:schemeClr val="tx1"/>
              </a:solidFill>
              <a:latin typeface="+mn-lt"/>
              <a:ea typeface="+mn-ea"/>
              <a:cs typeface="Calibri"/>
            </a:endParaRPr>
          </a:p>
          <a:p>
            <a:pPr marL="0"/>
            <a:r>
              <a:rPr lang="en-US" sz="1800">
                <a:solidFill>
                  <a:schemeClr val="tx1"/>
                </a:solidFill>
                <a:latin typeface="+mn-lt"/>
                <a:ea typeface="+mn-ea"/>
                <a:cs typeface="+mn-cs"/>
              </a:rPr>
              <a:t>-It is easy and free to post on </a:t>
            </a:r>
            <a:r>
              <a:rPr lang="en-US" sz="1800" err="1">
                <a:solidFill>
                  <a:schemeClr val="tx1"/>
                </a:solidFill>
                <a:latin typeface="+mn-lt"/>
                <a:ea typeface="+mn-ea"/>
                <a:cs typeface="+mn-cs"/>
              </a:rPr>
              <a:t>Youtube</a:t>
            </a:r>
            <a:r>
              <a:rPr lang="en-US" sz="1800">
                <a:solidFill>
                  <a:schemeClr val="tx1"/>
                </a:solidFill>
                <a:latin typeface="+mn-lt"/>
                <a:ea typeface="+mn-ea"/>
                <a:cs typeface="+mn-cs"/>
              </a:rPr>
              <a:t> as all you need is an account.</a:t>
            </a:r>
            <a:endParaRPr lang="en-US" sz="1800">
              <a:solidFill>
                <a:schemeClr val="tx1"/>
              </a:solidFill>
              <a:latin typeface="+mn-lt"/>
              <a:ea typeface="+mn-ea"/>
              <a:cs typeface="Calibri"/>
            </a:endParaRPr>
          </a:p>
          <a:p>
            <a:pPr marL="0"/>
            <a:r>
              <a:rPr lang="en-US" sz="1800">
                <a:solidFill>
                  <a:schemeClr val="tx1"/>
                </a:solidFill>
                <a:latin typeface="+mn-lt"/>
                <a:ea typeface="+mn-ea"/>
                <a:cs typeface="+mn-cs"/>
              </a:rPr>
              <a:t>Cons:</a:t>
            </a:r>
            <a:endParaRPr lang="en-US" sz="1800">
              <a:solidFill>
                <a:schemeClr val="tx1"/>
              </a:solidFill>
              <a:latin typeface="+mn-lt"/>
              <a:ea typeface="+mn-ea"/>
              <a:cs typeface="Calibri"/>
            </a:endParaRPr>
          </a:p>
          <a:p>
            <a:pPr marL="0"/>
            <a:r>
              <a:rPr lang="en-US" sz="1800">
                <a:solidFill>
                  <a:schemeClr val="tx1"/>
                </a:solidFill>
                <a:latin typeface="+mn-lt"/>
                <a:ea typeface="+mn-ea"/>
                <a:cs typeface="+mn-cs"/>
              </a:rPr>
              <a:t>-As a new startup company, it is likely that little to no users will see our videos at first due to </a:t>
            </a:r>
            <a:r>
              <a:rPr lang="en-US" sz="1800" err="1">
                <a:solidFill>
                  <a:schemeClr val="tx1"/>
                </a:solidFill>
                <a:latin typeface="+mn-lt"/>
                <a:ea typeface="+mn-ea"/>
                <a:cs typeface="+mn-cs"/>
              </a:rPr>
              <a:t>Youtube</a:t>
            </a:r>
            <a:r>
              <a:rPr lang="en-US" sz="1800">
                <a:solidFill>
                  <a:schemeClr val="tx1"/>
                </a:solidFill>
                <a:latin typeface="+mn-lt"/>
                <a:ea typeface="+mn-ea"/>
                <a:cs typeface="+mn-cs"/>
              </a:rPr>
              <a:t> algorithm. </a:t>
            </a:r>
            <a:endParaRPr lang="en-US" sz="1800">
              <a:solidFill>
                <a:schemeClr val="tx1"/>
              </a:solidFill>
              <a:latin typeface="+mn-lt"/>
              <a:ea typeface="+mn-ea"/>
              <a:cs typeface="Calibri"/>
            </a:endParaRPr>
          </a:p>
          <a:p>
            <a:pPr marL="0"/>
            <a:r>
              <a:rPr lang="en-US" sz="1800">
                <a:solidFill>
                  <a:schemeClr val="tx1"/>
                </a:solidFill>
                <a:latin typeface="+mn-lt"/>
                <a:ea typeface="+mn-ea"/>
                <a:cs typeface="+mn-cs"/>
              </a:rPr>
              <a:t>-Similar products may be advertised on our </a:t>
            </a:r>
            <a:r>
              <a:rPr lang="en-US" sz="1800" err="1">
                <a:solidFill>
                  <a:schemeClr val="tx1"/>
                </a:solidFill>
                <a:latin typeface="+mn-lt"/>
                <a:ea typeface="+mn-ea"/>
                <a:cs typeface="+mn-cs"/>
              </a:rPr>
              <a:t>Youtube</a:t>
            </a:r>
            <a:r>
              <a:rPr lang="en-US" sz="1800">
                <a:solidFill>
                  <a:schemeClr val="tx1"/>
                </a:solidFill>
                <a:latin typeface="+mn-lt"/>
                <a:ea typeface="+mn-ea"/>
                <a:cs typeface="+mn-cs"/>
              </a:rPr>
              <a:t> video drawing </a:t>
            </a:r>
            <a:r>
              <a:rPr lang="en-US" sz="1800" err="1">
                <a:solidFill>
                  <a:schemeClr val="tx1"/>
                </a:solidFill>
                <a:latin typeface="+mn-lt"/>
                <a:ea typeface="+mn-ea"/>
                <a:cs typeface="+mn-cs"/>
              </a:rPr>
              <a:t>potentional</a:t>
            </a:r>
            <a:r>
              <a:rPr lang="en-US" sz="1800">
                <a:solidFill>
                  <a:schemeClr val="tx1"/>
                </a:solidFill>
                <a:latin typeface="+mn-lt"/>
                <a:ea typeface="+mn-ea"/>
                <a:cs typeface="+mn-cs"/>
              </a:rPr>
              <a:t> clients away from us.</a:t>
            </a:r>
            <a:endParaRPr lang="en-US" sz="1800">
              <a:solidFill>
                <a:schemeClr val="tx1"/>
              </a:solidFill>
              <a:latin typeface="+mn-lt"/>
              <a:ea typeface="+mn-ea"/>
              <a:cs typeface="Calibri"/>
            </a:endParaRPr>
          </a:p>
          <a:p>
            <a:pPr marL="0"/>
            <a:endParaRPr lang="en-US" sz="1100">
              <a:solidFill>
                <a:schemeClr val="tx1"/>
              </a:solidFill>
              <a:latin typeface="+mn-lt"/>
              <a:ea typeface="+mn-ea"/>
              <a:cs typeface="+mn-cs"/>
            </a:endParaRPr>
          </a:p>
          <a:p>
            <a:pPr marL="0"/>
            <a:endParaRPr lang="en-US" sz="1100">
              <a:solidFill>
                <a:schemeClr val="tx1"/>
              </a:solidFill>
              <a:latin typeface="+mn-lt"/>
              <a:ea typeface="+mn-ea"/>
              <a:cs typeface="+mn-cs"/>
            </a:endParaRPr>
          </a:p>
          <a:p>
            <a:pPr marL="0"/>
            <a:endParaRPr lang="en-US" sz="1100">
              <a:solidFill>
                <a:schemeClr val="tx1"/>
              </a:solidFill>
              <a:latin typeface="+mn-lt"/>
              <a:ea typeface="+mn-ea"/>
              <a:cs typeface="+mn-cs"/>
            </a:endParaRPr>
          </a:p>
          <a:p>
            <a:pPr marL="0"/>
            <a:endParaRPr lang="en-US" sz="1100">
              <a:solidFill>
                <a:schemeClr val="tx1"/>
              </a:solidFill>
              <a:latin typeface="+mn-lt"/>
              <a:ea typeface="+mn-ea"/>
              <a:cs typeface="+mn-cs"/>
            </a:endParaRPr>
          </a:p>
          <a:p>
            <a:pPr marL="0"/>
            <a:endParaRPr lang="en-US" sz="1100">
              <a:solidFill>
                <a:schemeClr val="tx1"/>
              </a:solidFill>
              <a:latin typeface="+mn-lt"/>
              <a:ea typeface="+mn-ea"/>
              <a:cs typeface="+mn-cs"/>
            </a:endParaRPr>
          </a:p>
          <a:p>
            <a:pPr marL="0"/>
            <a:endParaRPr lang="en-US" sz="1100">
              <a:solidFill>
                <a:schemeClr val="tx1"/>
              </a:solidFill>
              <a:latin typeface="+mn-lt"/>
              <a:ea typeface="+mn-ea"/>
              <a:cs typeface="+mn-cs"/>
            </a:endParaRPr>
          </a:p>
          <a:p>
            <a:pPr marL="0"/>
            <a:endParaRPr lang="en-US" sz="1100">
              <a:solidFill>
                <a:schemeClr val="tx1"/>
              </a:solidFill>
              <a:latin typeface="+mn-lt"/>
              <a:ea typeface="+mn-ea"/>
              <a:cs typeface="+mn-cs"/>
            </a:endParaRPr>
          </a:p>
        </p:txBody>
      </p:sp>
      <p:pic>
        <p:nvPicPr>
          <p:cNvPr id="9" name="Picture 8">
            <a:extLst>
              <a:ext uri="{FF2B5EF4-FFF2-40B4-BE49-F238E27FC236}">
                <a16:creationId xmlns:a16="http://schemas.microsoft.com/office/drawing/2014/main" id="{38EBD9E0-C81F-4001-087D-1F9220AACC37}"/>
              </a:ext>
            </a:extLst>
          </p:cNvPr>
          <p:cNvPicPr>
            <a:picLocks noChangeAspect="1"/>
          </p:cNvPicPr>
          <p:nvPr/>
        </p:nvPicPr>
        <p:blipFill rotWithShape="1">
          <a:blip r:embed="rId3"/>
          <a:srcRect l="20150" r="19021" b="-3"/>
          <a:stretch/>
        </p:blipFill>
        <p:spPr>
          <a:xfrm>
            <a:off x="20" y="10"/>
            <a:ext cx="4635571" cy="6857990"/>
          </a:xfrm>
          <a:prstGeom prst="rect">
            <a:avLst/>
          </a:prstGeom>
          <a:effectLst/>
        </p:spPr>
      </p:pic>
    </p:spTree>
    <p:custDataLst>
      <p:tags r:id="rId1"/>
    </p:custDataLst>
    <p:extLst>
      <p:ext uri="{BB962C8B-B14F-4D97-AF65-F5344CB8AC3E}">
        <p14:creationId xmlns:p14="http://schemas.microsoft.com/office/powerpoint/2010/main" val="21900446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37" name="Straight Connector 36">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9"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1" name="Isosceles Triangle 40">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3"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5" name="Isosceles Triangle 44">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6" name="Isosceles Triangle 45">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6241007" y="-2309"/>
            <a:ext cx="3737268" cy="1320800"/>
          </a:xfrm>
        </p:spPr>
        <p:txBody>
          <a:bodyPr vert="horz" lIns="91440" tIns="45720" rIns="91440" bIns="45720" rtlCol="0" anchor="t" anchorCtr="0">
            <a:normAutofit/>
          </a:bodyPr>
          <a:lstStyle/>
          <a:p>
            <a:r>
              <a:rPr lang="en-US"/>
              <a:t>2. Video Content (PAC)</a:t>
            </a:r>
          </a:p>
        </p:txBody>
      </p:sp>
      <p:sp>
        <p:nvSpPr>
          <p:cNvPr id="5" name="Content Placeholder 4"/>
          <p:cNvSpPr>
            <a:spLocks noGrp="1"/>
          </p:cNvSpPr>
          <p:nvPr>
            <p:ph idx="1"/>
          </p:nvPr>
        </p:nvSpPr>
        <p:spPr>
          <a:xfrm>
            <a:off x="5172906" y="445802"/>
            <a:ext cx="6789166" cy="5381680"/>
          </a:xfrm>
        </p:spPr>
        <p:txBody>
          <a:bodyPr vert="horz" lIns="91440" tIns="45720" rIns="91440" bIns="45720" rtlCol="0" anchor="t" anchorCtr="0">
            <a:noAutofit/>
          </a:bodyPr>
          <a:lstStyle/>
          <a:p>
            <a:pPr algn="ctr">
              <a:lnSpc>
                <a:spcPct val="90000"/>
              </a:lnSpc>
            </a:pPr>
            <a:endParaRPr lang="en-US" sz="1400">
              <a:ea typeface="+mn-lt"/>
              <a:cs typeface="+mn-lt"/>
            </a:endParaRPr>
          </a:p>
          <a:p>
            <a:pPr algn="ctr">
              <a:lnSpc>
                <a:spcPct val="90000"/>
              </a:lnSpc>
            </a:pPr>
            <a:r>
              <a:rPr lang="en-US" sz="3200">
                <a:ea typeface="+mn-lt"/>
                <a:cs typeface="+mn-lt"/>
              </a:rPr>
              <a:t>PURPOSE</a:t>
            </a:r>
          </a:p>
          <a:p>
            <a:pPr>
              <a:lnSpc>
                <a:spcPct val="90000"/>
              </a:lnSpc>
            </a:pPr>
            <a:r>
              <a:rPr lang="en-US" sz="2000">
                <a:ea typeface="+mn-lt"/>
                <a:cs typeface="+mn-lt"/>
              </a:rPr>
              <a:t>To convince the audience that our autonomous vehicle will help to reduce the workload of workers, increase productivity and boost revenue, the warehouse managers will be encouraged to buy our product.</a:t>
            </a:r>
            <a:endParaRPr lang="en-US" sz="2000"/>
          </a:p>
          <a:p>
            <a:pPr algn="ctr">
              <a:lnSpc>
                <a:spcPct val="90000"/>
              </a:lnSpc>
            </a:pPr>
            <a:r>
              <a:rPr lang="en-US" sz="3200">
                <a:ea typeface="+mn-lt"/>
                <a:cs typeface="+mn-lt"/>
              </a:rPr>
              <a:t>AUDIENCE</a:t>
            </a:r>
          </a:p>
          <a:p>
            <a:pPr>
              <a:lnSpc>
                <a:spcPct val="90000"/>
              </a:lnSpc>
            </a:pPr>
            <a:r>
              <a:rPr lang="en-US" sz="2000">
                <a:ea typeface="+mn-lt"/>
                <a:cs typeface="+mn-lt"/>
              </a:rPr>
              <a:t>Warehouse management team who wish to see a boost in productivity in their warehouse as well as employees who are tired of being overworked.</a:t>
            </a:r>
            <a:endParaRPr lang="en-US" sz="2000"/>
          </a:p>
          <a:p>
            <a:pPr algn="ctr">
              <a:lnSpc>
                <a:spcPct val="90000"/>
              </a:lnSpc>
            </a:pPr>
            <a:r>
              <a:rPr lang="en-US" sz="3200">
                <a:ea typeface="+mn-lt"/>
                <a:cs typeface="+mn-lt"/>
              </a:rPr>
              <a:t>CONTEXT</a:t>
            </a:r>
          </a:p>
          <a:p>
            <a:pPr algn="ctr">
              <a:lnSpc>
                <a:spcPct val="90000"/>
              </a:lnSpc>
            </a:pPr>
            <a:r>
              <a:rPr lang="en-US" sz="2000">
                <a:ea typeface="+mn-lt"/>
                <a:cs typeface="+mn-lt"/>
              </a:rPr>
              <a:t>Achieve higher levels of economic productivity through diversification, technological upgrading and innovation, including through a focus on high-value added and labor-intensive sectors. Many warehouse are resigning due to poor work conditions.</a:t>
            </a:r>
            <a:endParaRPr lang="en-US" sz="2000"/>
          </a:p>
          <a:p>
            <a:pPr algn="ctr">
              <a:lnSpc>
                <a:spcPct val="90000"/>
              </a:lnSpc>
            </a:pPr>
            <a:endParaRPr lang="en-US" sz="1400"/>
          </a:p>
          <a:p>
            <a:pPr>
              <a:lnSpc>
                <a:spcPct val="90000"/>
              </a:lnSpc>
            </a:pPr>
            <a:endParaRPr lang="en-US" sz="1400"/>
          </a:p>
        </p:txBody>
      </p:sp>
      <p:pic>
        <p:nvPicPr>
          <p:cNvPr id="9" name="Picture 8">
            <a:extLst>
              <a:ext uri="{FF2B5EF4-FFF2-40B4-BE49-F238E27FC236}">
                <a16:creationId xmlns:a16="http://schemas.microsoft.com/office/drawing/2014/main" id="{49EAE390-8DC8-AB86-5C7E-9C47228C1491}"/>
              </a:ext>
            </a:extLst>
          </p:cNvPr>
          <p:cNvPicPr>
            <a:picLocks noChangeAspect="1"/>
          </p:cNvPicPr>
          <p:nvPr/>
        </p:nvPicPr>
        <p:blipFill rotWithShape="1">
          <a:blip r:embed="rId3"/>
          <a:srcRect l="10558" r="10775"/>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48" name="Isosceles Triangle 47">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 name="Date Placeholder 1"/>
          <p:cNvSpPr>
            <a:spLocks noGrp="1"/>
          </p:cNvSpPr>
          <p:nvPr>
            <p:ph type="dt" sz="half" idx="10"/>
          </p:nvPr>
        </p:nvSpPr>
        <p:spPr>
          <a:xfrm>
            <a:off x="7692706" y="6041362"/>
            <a:ext cx="1073790" cy="365125"/>
          </a:xfrm>
        </p:spPr>
        <p:txBody>
          <a:bodyPr vert="horz" lIns="91440" tIns="45720" rIns="91440" bIns="45720" rtlCol="0" anchor="ctr">
            <a:normAutofit/>
          </a:bodyPr>
          <a:lstStyle/>
          <a:p>
            <a:pPr>
              <a:lnSpc>
                <a:spcPct val="90000"/>
              </a:lnSpc>
              <a:spcAft>
                <a:spcPts val="600"/>
              </a:spcAft>
            </a:pPr>
            <a:r>
              <a:rPr lang="en-US" sz="600"/>
              <a:t>CC1X06 Digital Communication for Impact</a:t>
            </a:r>
          </a:p>
        </p:txBody>
      </p:sp>
      <p:sp>
        <p:nvSpPr>
          <p:cNvPr id="4" name="Slide Number Placeholder 3"/>
          <p:cNvSpPr>
            <a:spLocks noGrp="1"/>
          </p:cNvSpPr>
          <p:nvPr>
            <p:ph type="sldNum" sz="quarter" idx="12"/>
          </p:nvPr>
        </p:nvSpPr>
        <p:spPr>
          <a:xfrm>
            <a:off x="8841996" y="6041362"/>
            <a:ext cx="432006" cy="365125"/>
          </a:xfrm>
        </p:spPr>
        <p:txBody>
          <a:bodyPr vert="horz" lIns="91440" tIns="45720" rIns="91440" bIns="45720" rtlCol="0" anchor="ctr">
            <a:normAutofit/>
          </a:bodyPr>
          <a:lstStyle/>
          <a:p>
            <a:pPr>
              <a:spcAft>
                <a:spcPts val="600"/>
              </a:spcAft>
            </a:pPr>
            <a:fld id="{4B851EFF-C61D-4541-857F-CE1D896C0805}" type="slidenum">
              <a:rPr lang="en-US"/>
              <a:pPr>
                <a:spcAft>
                  <a:spcPts val="600"/>
                </a:spcAft>
              </a:pPr>
              <a:t>5</a:t>
            </a:fld>
            <a:endParaRPr lang="en-US"/>
          </a:p>
        </p:txBody>
      </p:sp>
    </p:spTree>
    <p:custDataLst>
      <p:tags r:id="rId1"/>
    </p:custDataLst>
    <p:extLst>
      <p:ext uri="{BB962C8B-B14F-4D97-AF65-F5344CB8AC3E}">
        <p14:creationId xmlns:p14="http://schemas.microsoft.com/office/powerpoint/2010/main" val="255193324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37" name="Straight Connector 36">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8" name="Straight Connector 37">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9"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1" name="Isosceles Triangle 40">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3"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4"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5" name="Isosceles Triangle 44">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6" name="Isosceles Triangle 45">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6241007" y="-2309"/>
            <a:ext cx="3737268" cy="1320800"/>
          </a:xfrm>
        </p:spPr>
        <p:txBody>
          <a:bodyPr vert="horz" lIns="91440" tIns="45720" rIns="91440" bIns="45720" rtlCol="0" anchor="t" anchorCtr="0">
            <a:normAutofit/>
          </a:bodyPr>
          <a:lstStyle/>
          <a:p>
            <a:r>
              <a:rPr lang="en-US"/>
              <a:t>2. Video Content (PAC)</a:t>
            </a:r>
          </a:p>
        </p:txBody>
      </p:sp>
      <p:sp>
        <p:nvSpPr>
          <p:cNvPr id="5" name="Content Placeholder 4"/>
          <p:cNvSpPr>
            <a:spLocks noGrp="1"/>
          </p:cNvSpPr>
          <p:nvPr>
            <p:ph idx="1"/>
          </p:nvPr>
        </p:nvSpPr>
        <p:spPr>
          <a:xfrm>
            <a:off x="5172906" y="445802"/>
            <a:ext cx="6789166" cy="5381680"/>
          </a:xfrm>
        </p:spPr>
        <p:txBody>
          <a:bodyPr vert="horz" lIns="91440" tIns="45720" rIns="91440" bIns="45720" rtlCol="0" anchor="t" anchorCtr="0">
            <a:noAutofit/>
          </a:bodyPr>
          <a:lstStyle/>
          <a:p>
            <a:pPr algn="ctr">
              <a:lnSpc>
                <a:spcPct val="90000"/>
              </a:lnSpc>
            </a:pPr>
            <a:endParaRPr lang="en-US" sz="1400">
              <a:ea typeface="+mn-lt"/>
              <a:cs typeface="+mn-lt"/>
            </a:endParaRPr>
          </a:p>
          <a:p>
            <a:pPr algn="ctr">
              <a:lnSpc>
                <a:spcPct val="90000"/>
              </a:lnSpc>
            </a:pPr>
            <a:endParaRPr lang="en-US" sz="1400"/>
          </a:p>
          <a:p>
            <a:pPr algn="ctr">
              <a:lnSpc>
                <a:spcPct val="90000"/>
              </a:lnSpc>
            </a:pPr>
            <a:r>
              <a:rPr lang="en-US" sz="3600"/>
              <a:t>Hashtags</a:t>
            </a:r>
          </a:p>
          <a:p>
            <a:pPr>
              <a:lnSpc>
                <a:spcPct val="90000"/>
              </a:lnSpc>
            </a:pPr>
            <a:r>
              <a:rPr lang="en-US" sz="2000"/>
              <a:t>#AutonomousVehicle #robot #innovation #auto #warehouse #launchsale</a:t>
            </a:r>
          </a:p>
          <a:p>
            <a:pPr>
              <a:lnSpc>
                <a:spcPct val="90000"/>
              </a:lnSpc>
            </a:pPr>
            <a:r>
              <a:rPr lang="en-US" sz="2000"/>
              <a:t>Explain how your content and the associated text and hashtags will meet the purpose stated.</a:t>
            </a:r>
          </a:p>
          <a:p>
            <a:pPr>
              <a:lnSpc>
                <a:spcPct val="90000"/>
              </a:lnSpc>
            </a:pPr>
            <a:r>
              <a:rPr lang="en-US" sz="2000"/>
              <a:t>By explaining the benefits of the Autonomous Vehicle, it will encourage them to adopt it because it will appeal to their needs. Since robots are a trending topic the hash tags will increase the number of impressions on our video and hence reach a wider audience. People searching for autonomous vehicle and robots will get recommended this video. By promoting the low price point of our vehicle, it will attract more buyers to adopt our product. Furthermore, there will be a launch sale to create a sense of urgency to buyer who do not want to miss out.</a:t>
            </a:r>
          </a:p>
          <a:p>
            <a:pPr>
              <a:lnSpc>
                <a:spcPct val="90000"/>
              </a:lnSpc>
            </a:pPr>
            <a:endParaRPr lang="en-US" sz="2000"/>
          </a:p>
        </p:txBody>
      </p:sp>
      <p:pic>
        <p:nvPicPr>
          <p:cNvPr id="9" name="Picture 8">
            <a:extLst>
              <a:ext uri="{FF2B5EF4-FFF2-40B4-BE49-F238E27FC236}">
                <a16:creationId xmlns:a16="http://schemas.microsoft.com/office/drawing/2014/main" id="{49EAE390-8DC8-AB86-5C7E-9C47228C1491}"/>
              </a:ext>
            </a:extLst>
          </p:cNvPr>
          <p:cNvPicPr>
            <a:picLocks noChangeAspect="1"/>
          </p:cNvPicPr>
          <p:nvPr/>
        </p:nvPicPr>
        <p:blipFill rotWithShape="1">
          <a:blip r:embed="rId3"/>
          <a:srcRect l="10558" r="10775"/>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48" name="Isosceles Triangle 47">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 name="Date Placeholder 1"/>
          <p:cNvSpPr>
            <a:spLocks noGrp="1"/>
          </p:cNvSpPr>
          <p:nvPr>
            <p:ph type="dt" sz="half" idx="10"/>
          </p:nvPr>
        </p:nvSpPr>
        <p:spPr>
          <a:xfrm>
            <a:off x="7692706" y="6041362"/>
            <a:ext cx="1073790" cy="365125"/>
          </a:xfrm>
        </p:spPr>
        <p:txBody>
          <a:bodyPr vert="horz" lIns="91440" tIns="45720" rIns="91440" bIns="45720" rtlCol="0" anchor="ctr">
            <a:normAutofit/>
          </a:bodyPr>
          <a:lstStyle/>
          <a:p>
            <a:pPr>
              <a:lnSpc>
                <a:spcPct val="90000"/>
              </a:lnSpc>
              <a:spcAft>
                <a:spcPts val="600"/>
              </a:spcAft>
            </a:pPr>
            <a:r>
              <a:rPr lang="en-US" sz="600"/>
              <a:t>CC1X06 Digital Communication for Impact</a:t>
            </a:r>
          </a:p>
        </p:txBody>
      </p:sp>
      <p:sp>
        <p:nvSpPr>
          <p:cNvPr id="4" name="Slide Number Placeholder 3"/>
          <p:cNvSpPr>
            <a:spLocks noGrp="1"/>
          </p:cNvSpPr>
          <p:nvPr>
            <p:ph type="sldNum" sz="quarter" idx="12"/>
          </p:nvPr>
        </p:nvSpPr>
        <p:spPr>
          <a:xfrm>
            <a:off x="8841996" y="6041362"/>
            <a:ext cx="432006" cy="365125"/>
          </a:xfrm>
        </p:spPr>
        <p:txBody>
          <a:bodyPr vert="horz" lIns="91440" tIns="45720" rIns="91440" bIns="45720" rtlCol="0" anchor="ctr">
            <a:normAutofit/>
          </a:bodyPr>
          <a:lstStyle/>
          <a:p>
            <a:pPr>
              <a:spcAft>
                <a:spcPts val="600"/>
              </a:spcAft>
            </a:pPr>
            <a:fld id="{4B851EFF-C61D-4541-857F-CE1D896C0805}" type="slidenum">
              <a:rPr lang="en-US"/>
              <a:pPr>
                <a:spcAft>
                  <a:spcPts val="600"/>
                </a:spcAft>
              </a:pPr>
              <a:t>6</a:t>
            </a:fld>
            <a:endParaRPr lang="en-US"/>
          </a:p>
        </p:txBody>
      </p:sp>
    </p:spTree>
    <p:custDataLst>
      <p:tags r:id="rId1"/>
    </p:custDataLst>
    <p:extLst>
      <p:ext uri="{BB962C8B-B14F-4D97-AF65-F5344CB8AC3E}">
        <p14:creationId xmlns:p14="http://schemas.microsoft.com/office/powerpoint/2010/main" val="4046736979"/>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31" name="Straight Connector 30">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3"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Isosceles Triangle 34">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8"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9" name="Isosceles Triangle 38">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Isosceles Triangle 39">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6044734" y="113145"/>
            <a:ext cx="4840854" cy="1320800"/>
          </a:xfrm>
        </p:spPr>
        <p:txBody>
          <a:bodyPr vert="horz" lIns="91440" tIns="45720" rIns="91440" bIns="45720" rtlCol="0" anchor="t" anchorCtr="0">
            <a:noAutofit/>
          </a:bodyPr>
          <a:lstStyle/>
          <a:p>
            <a:r>
              <a:rPr lang="en-US" sz="4800"/>
              <a:t>3. The AIDA framework</a:t>
            </a:r>
          </a:p>
        </p:txBody>
      </p:sp>
      <p:sp>
        <p:nvSpPr>
          <p:cNvPr id="5" name="Content Placeholder 4"/>
          <p:cNvSpPr>
            <a:spLocks noGrp="1"/>
          </p:cNvSpPr>
          <p:nvPr>
            <p:ph idx="1"/>
          </p:nvPr>
        </p:nvSpPr>
        <p:spPr>
          <a:xfrm>
            <a:off x="5104460" y="1504092"/>
            <a:ext cx="6372336" cy="5185408"/>
          </a:xfrm>
        </p:spPr>
        <p:txBody>
          <a:bodyPr vert="horz" lIns="91440" tIns="45720" rIns="91440" bIns="45720" rtlCol="0" anchor="t" anchorCtr="0">
            <a:noAutofit/>
          </a:bodyPr>
          <a:lstStyle/>
          <a:p>
            <a:pPr marL="0" indent="0">
              <a:lnSpc>
                <a:spcPct val="90000"/>
              </a:lnSpc>
              <a:buNone/>
            </a:pPr>
            <a:r>
              <a:rPr lang="en-US" sz="4400"/>
              <a:t>A: Awareness</a:t>
            </a:r>
            <a:endParaRPr lang="en-US"/>
          </a:p>
          <a:p>
            <a:pPr>
              <a:lnSpc>
                <a:spcPct val="90000"/>
              </a:lnSpc>
            </a:pPr>
            <a:r>
              <a:rPr lang="en-US" sz="1600"/>
              <a:t>By using popular social media platform as well as trendy hash tags, we create awareness to our video. Using attention grabbing headline like “BOOST PRODUCITIVY TODAY WITH OUR VEHICLE! REVENUE BOOST GURANTEED!!!” by using all caps and many exclamation mark title it grab attention </a:t>
            </a:r>
            <a:endParaRPr lang="en-US"/>
          </a:p>
          <a:p>
            <a:pPr>
              <a:lnSpc>
                <a:spcPct val="90000"/>
              </a:lnSpc>
            </a:pPr>
            <a:r>
              <a:rPr lang="en-US" sz="1600"/>
              <a:t>#warehouse #worklifebalance #UNSDG8 help attract the target audience and make them aware that the video targets their workplace issues.</a:t>
            </a:r>
          </a:p>
          <a:p>
            <a:pPr>
              <a:lnSpc>
                <a:spcPct val="90000"/>
              </a:lnSpc>
            </a:pPr>
            <a:endParaRPr lang="en-US" sz="1600"/>
          </a:p>
          <a:p>
            <a:pPr marL="0" indent="0">
              <a:lnSpc>
                <a:spcPct val="90000"/>
              </a:lnSpc>
              <a:buNone/>
            </a:pPr>
            <a:r>
              <a:rPr lang="en-US" sz="4000"/>
              <a:t>I: Interest</a:t>
            </a:r>
          </a:p>
          <a:p>
            <a:pPr fontAlgn="base">
              <a:lnSpc>
                <a:spcPct val="90000"/>
              </a:lnSpc>
            </a:pPr>
            <a:r>
              <a:rPr lang="en-US" sz="1600"/>
              <a:t>We create interest by highlighting the problem of overworked workers who are quitting due to stress which will get the management to empathize as they likely face similar issues within their company</a:t>
            </a:r>
          </a:p>
          <a:p>
            <a:pPr fontAlgn="base">
              <a:lnSpc>
                <a:spcPct val="90000"/>
              </a:lnSpc>
            </a:pPr>
            <a:endParaRPr lang="en-US" sz="1600"/>
          </a:p>
        </p:txBody>
      </p:sp>
      <p:pic>
        <p:nvPicPr>
          <p:cNvPr id="9" name="Picture 8">
            <a:extLst>
              <a:ext uri="{FF2B5EF4-FFF2-40B4-BE49-F238E27FC236}">
                <a16:creationId xmlns:a16="http://schemas.microsoft.com/office/drawing/2014/main" id="{49C2231C-EC0F-FD22-68C8-0A5BF3B0EAEE}"/>
              </a:ext>
            </a:extLst>
          </p:cNvPr>
          <p:cNvPicPr>
            <a:picLocks noChangeAspect="1"/>
          </p:cNvPicPr>
          <p:nvPr/>
        </p:nvPicPr>
        <p:blipFill rotWithShape="1">
          <a:blip r:embed="rId3"/>
          <a:srcRect l="7357" r="13976"/>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42" name="Isosceles Triangle 41">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 name="Date Placeholder 1"/>
          <p:cNvSpPr>
            <a:spLocks noGrp="1"/>
          </p:cNvSpPr>
          <p:nvPr>
            <p:ph type="dt" sz="half" idx="10"/>
          </p:nvPr>
        </p:nvSpPr>
        <p:spPr>
          <a:xfrm>
            <a:off x="7692706" y="6041362"/>
            <a:ext cx="1073790" cy="365125"/>
          </a:xfrm>
        </p:spPr>
        <p:txBody>
          <a:bodyPr vert="horz" lIns="91440" tIns="45720" rIns="91440" bIns="45720" rtlCol="0" anchor="ctr">
            <a:normAutofit/>
          </a:bodyPr>
          <a:lstStyle/>
          <a:p>
            <a:pPr>
              <a:lnSpc>
                <a:spcPct val="90000"/>
              </a:lnSpc>
              <a:spcAft>
                <a:spcPts val="600"/>
              </a:spcAft>
            </a:pPr>
            <a:r>
              <a:rPr lang="en-US" sz="600"/>
              <a:t>CC1X06 Digital Communication for Impact</a:t>
            </a:r>
          </a:p>
        </p:txBody>
      </p:sp>
      <p:sp>
        <p:nvSpPr>
          <p:cNvPr id="4" name="Slide Number Placeholder 3"/>
          <p:cNvSpPr>
            <a:spLocks noGrp="1"/>
          </p:cNvSpPr>
          <p:nvPr>
            <p:ph type="sldNum" sz="quarter" idx="12"/>
          </p:nvPr>
        </p:nvSpPr>
        <p:spPr>
          <a:xfrm>
            <a:off x="8841996" y="6041362"/>
            <a:ext cx="432006" cy="365125"/>
          </a:xfrm>
        </p:spPr>
        <p:txBody>
          <a:bodyPr vert="horz" lIns="91440" tIns="45720" rIns="91440" bIns="45720" rtlCol="0" anchor="ctr">
            <a:normAutofit/>
          </a:bodyPr>
          <a:lstStyle/>
          <a:p>
            <a:pPr>
              <a:spcAft>
                <a:spcPts val="600"/>
              </a:spcAft>
            </a:pPr>
            <a:fld id="{4B851EFF-C61D-4541-857F-CE1D896C0805}" type="slidenum">
              <a:rPr lang="en-US" smtClean="0"/>
              <a:pPr>
                <a:spcAft>
                  <a:spcPts val="600"/>
                </a:spcAft>
              </a:pPr>
              <a:t>7</a:t>
            </a:fld>
            <a:endParaRPr lang="en-US"/>
          </a:p>
        </p:txBody>
      </p:sp>
      <p:pic>
        <p:nvPicPr>
          <p:cNvPr id="6" name="Picture 7" descr="Text&#10;&#10;Description automatically generated">
            <a:extLst>
              <a:ext uri="{FF2B5EF4-FFF2-40B4-BE49-F238E27FC236}">
                <a16:creationId xmlns:a16="http://schemas.microsoft.com/office/drawing/2014/main" id="{498F9B51-5753-C1EF-EECA-1368AA7379C4}"/>
              </a:ext>
            </a:extLst>
          </p:cNvPr>
          <p:cNvPicPr>
            <a:picLocks noChangeAspect="1"/>
          </p:cNvPicPr>
          <p:nvPr/>
        </p:nvPicPr>
        <p:blipFill>
          <a:blip r:embed="rId4"/>
          <a:stretch>
            <a:fillRect/>
          </a:stretch>
        </p:blipFill>
        <p:spPr>
          <a:xfrm>
            <a:off x="590331" y="1890699"/>
            <a:ext cx="4109545" cy="2078118"/>
          </a:xfrm>
          <a:prstGeom prst="rect">
            <a:avLst/>
          </a:prstGeom>
        </p:spPr>
      </p:pic>
    </p:spTree>
    <p:custDataLst>
      <p:tags r:id="rId1"/>
    </p:custDataLst>
    <p:extLst>
      <p:ext uri="{BB962C8B-B14F-4D97-AF65-F5344CB8AC3E}">
        <p14:creationId xmlns:p14="http://schemas.microsoft.com/office/powerpoint/2010/main" val="1674133232"/>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31" name="Straight Connector 30">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3"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Isosceles Triangle 34">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8"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9" name="Isosceles Triangle 38">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Isosceles Triangle 39">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6044734" y="113145"/>
            <a:ext cx="3737268" cy="1320800"/>
          </a:xfrm>
        </p:spPr>
        <p:txBody>
          <a:bodyPr vert="horz" lIns="91440" tIns="45720" rIns="91440" bIns="45720" rtlCol="0" anchor="t" anchorCtr="0">
            <a:noAutofit/>
          </a:bodyPr>
          <a:lstStyle/>
          <a:p>
            <a:r>
              <a:rPr lang="en-US" sz="4800"/>
              <a:t>3. The AIDA framework</a:t>
            </a:r>
          </a:p>
        </p:txBody>
      </p:sp>
      <p:sp>
        <p:nvSpPr>
          <p:cNvPr id="5" name="Content Placeholder 4"/>
          <p:cNvSpPr>
            <a:spLocks noGrp="1"/>
          </p:cNvSpPr>
          <p:nvPr>
            <p:ph idx="1"/>
          </p:nvPr>
        </p:nvSpPr>
        <p:spPr>
          <a:xfrm>
            <a:off x="5113218" y="1670506"/>
            <a:ext cx="6127094" cy="5185408"/>
          </a:xfrm>
        </p:spPr>
        <p:txBody>
          <a:bodyPr vert="horz" lIns="91440" tIns="45720" rIns="91440" bIns="45720" rtlCol="0" anchor="t" anchorCtr="0">
            <a:noAutofit/>
          </a:bodyPr>
          <a:lstStyle/>
          <a:p>
            <a:pPr marL="0" indent="0" fontAlgn="base">
              <a:lnSpc>
                <a:spcPct val="90000"/>
              </a:lnSpc>
              <a:buNone/>
            </a:pPr>
            <a:r>
              <a:rPr lang="en-US" sz="4400"/>
              <a:t>D: Desire</a:t>
            </a:r>
          </a:p>
          <a:p>
            <a:pPr fontAlgn="base">
              <a:lnSpc>
                <a:spcPct val="90000"/>
              </a:lnSpc>
            </a:pPr>
            <a:r>
              <a:rPr lang="en-US" sz="1600"/>
              <a:t>We create desire in  the management of the warehouse who is likely keen to not only reduce their manual workload but also increase their profits</a:t>
            </a:r>
          </a:p>
          <a:p>
            <a:pPr>
              <a:lnSpc>
                <a:spcPct val="90000"/>
              </a:lnSpc>
            </a:pPr>
            <a:endParaRPr lang="en-US" sz="1600"/>
          </a:p>
          <a:p>
            <a:pPr marL="0" indent="0">
              <a:lnSpc>
                <a:spcPct val="90000"/>
              </a:lnSpc>
              <a:buNone/>
            </a:pPr>
            <a:r>
              <a:rPr lang="en-US" sz="4400"/>
              <a:t>A: Action</a:t>
            </a:r>
          </a:p>
          <a:p>
            <a:pPr fontAlgn="base">
              <a:lnSpc>
                <a:spcPct val="90000"/>
              </a:lnSpc>
            </a:pPr>
            <a:r>
              <a:rPr lang="en-US" sz="1600"/>
              <a:t>Finally, we have a call to action by encouraging the audience to adopt our vehicles right now as we having a launch discount for a limited time. “call this number to speak to our sales team”</a:t>
            </a:r>
          </a:p>
        </p:txBody>
      </p:sp>
      <p:pic>
        <p:nvPicPr>
          <p:cNvPr id="9" name="Picture 8">
            <a:extLst>
              <a:ext uri="{FF2B5EF4-FFF2-40B4-BE49-F238E27FC236}">
                <a16:creationId xmlns:a16="http://schemas.microsoft.com/office/drawing/2014/main" id="{49C2231C-EC0F-FD22-68C8-0A5BF3B0EAEE}"/>
              </a:ext>
            </a:extLst>
          </p:cNvPr>
          <p:cNvPicPr>
            <a:picLocks noChangeAspect="1"/>
          </p:cNvPicPr>
          <p:nvPr/>
        </p:nvPicPr>
        <p:blipFill rotWithShape="1">
          <a:blip r:embed="rId3"/>
          <a:srcRect l="7357" r="13976"/>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42" name="Isosceles Triangle 41">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 name="Date Placeholder 1"/>
          <p:cNvSpPr>
            <a:spLocks noGrp="1"/>
          </p:cNvSpPr>
          <p:nvPr>
            <p:ph type="dt" sz="half" idx="10"/>
          </p:nvPr>
        </p:nvSpPr>
        <p:spPr>
          <a:xfrm>
            <a:off x="7692706" y="6041362"/>
            <a:ext cx="1073790" cy="365125"/>
          </a:xfrm>
        </p:spPr>
        <p:txBody>
          <a:bodyPr vert="horz" lIns="91440" tIns="45720" rIns="91440" bIns="45720" rtlCol="0" anchor="ctr">
            <a:normAutofit/>
          </a:bodyPr>
          <a:lstStyle/>
          <a:p>
            <a:pPr>
              <a:lnSpc>
                <a:spcPct val="90000"/>
              </a:lnSpc>
              <a:spcAft>
                <a:spcPts val="600"/>
              </a:spcAft>
            </a:pPr>
            <a:r>
              <a:rPr lang="en-US" sz="600"/>
              <a:t>CC1X06 Digital Communication for Impact</a:t>
            </a:r>
          </a:p>
        </p:txBody>
      </p:sp>
      <p:sp>
        <p:nvSpPr>
          <p:cNvPr id="4" name="Slide Number Placeholder 3"/>
          <p:cNvSpPr>
            <a:spLocks noGrp="1"/>
          </p:cNvSpPr>
          <p:nvPr>
            <p:ph type="sldNum" sz="quarter" idx="12"/>
          </p:nvPr>
        </p:nvSpPr>
        <p:spPr>
          <a:xfrm>
            <a:off x="8841996" y="6041362"/>
            <a:ext cx="432006" cy="365125"/>
          </a:xfrm>
        </p:spPr>
        <p:txBody>
          <a:bodyPr vert="horz" lIns="91440" tIns="45720" rIns="91440" bIns="45720" rtlCol="0" anchor="ctr">
            <a:normAutofit/>
          </a:bodyPr>
          <a:lstStyle/>
          <a:p>
            <a:pPr>
              <a:spcAft>
                <a:spcPts val="600"/>
              </a:spcAft>
            </a:pPr>
            <a:fld id="{4B851EFF-C61D-4541-857F-CE1D896C0805}" type="slidenum">
              <a:rPr lang="en-US" smtClean="0"/>
              <a:pPr>
                <a:spcAft>
                  <a:spcPts val="600"/>
                </a:spcAft>
              </a:pPr>
              <a:t>8</a:t>
            </a:fld>
            <a:endParaRPr lang="en-US"/>
          </a:p>
        </p:txBody>
      </p:sp>
    </p:spTree>
    <p:custDataLst>
      <p:tags r:id="rId1"/>
    </p:custDataLst>
    <p:extLst>
      <p:ext uri="{BB962C8B-B14F-4D97-AF65-F5344CB8AC3E}">
        <p14:creationId xmlns:p14="http://schemas.microsoft.com/office/powerpoint/2010/main" val="3392843226"/>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31" name="Straight Connector 30">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2" name="Straight Connector 31">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3"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Isosceles Triangle 34">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8"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9" name="Isosceles Triangle 38">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0" name="Isosceles Triangle 39">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2849562" y="609600"/>
            <a:ext cx="6424440" cy="1320800"/>
          </a:xfrm>
        </p:spPr>
        <p:txBody>
          <a:bodyPr vert="horz" lIns="91440" tIns="45720" rIns="91440" bIns="45720" rtlCol="0" anchor="t" anchorCtr="0">
            <a:normAutofit/>
          </a:bodyPr>
          <a:lstStyle/>
          <a:p>
            <a:r>
              <a:rPr lang="en-US"/>
              <a:t>4. Final Video</a:t>
            </a:r>
          </a:p>
        </p:txBody>
      </p:sp>
      <p:pic>
        <p:nvPicPr>
          <p:cNvPr id="9" name="Picture 8" descr="Bowl of popcorn and remote control">
            <a:extLst>
              <a:ext uri="{FF2B5EF4-FFF2-40B4-BE49-F238E27FC236}">
                <a16:creationId xmlns:a16="http://schemas.microsoft.com/office/drawing/2014/main" id="{DA799D73-BA18-61EB-7550-30C06105463C}"/>
              </a:ext>
            </a:extLst>
          </p:cNvPr>
          <p:cNvPicPr>
            <a:picLocks noChangeAspect="1"/>
          </p:cNvPicPr>
          <p:nvPr/>
        </p:nvPicPr>
        <p:blipFill rotWithShape="1">
          <a:blip r:embed="rId4"/>
          <a:srcRect l="30294" t="142" r="43170" b="-1"/>
          <a:stretch/>
        </p:blipFill>
        <p:spPr>
          <a:xfrm>
            <a:off x="57170" y="10"/>
            <a:ext cx="2991211" cy="6858194"/>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
        <p:nvSpPr>
          <p:cNvPr id="42" name="Isosceles Triangle 41">
            <a:extLst>
              <a:ext uri="{FF2B5EF4-FFF2-40B4-BE49-F238E27FC236}">
                <a16:creationId xmlns:a16="http://schemas.microsoft.com/office/drawing/2014/main" id="{EB6743CF-E74B-4A3C-A785-599069DB8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Content Placeholder 4"/>
          <p:cNvSpPr>
            <a:spLocks noGrp="1"/>
          </p:cNvSpPr>
          <p:nvPr>
            <p:ph idx="1"/>
          </p:nvPr>
        </p:nvSpPr>
        <p:spPr>
          <a:xfrm>
            <a:off x="2849562" y="2160589"/>
            <a:ext cx="6424440" cy="3880773"/>
          </a:xfrm>
        </p:spPr>
        <p:txBody>
          <a:bodyPr vert="horz" lIns="91440" tIns="45720" rIns="91440" bIns="45720" rtlCol="0" anchorCtr="0">
            <a:normAutofit/>
          </a:bodyPr>
          <a:lstStyle/>
          <a:p>
            <a:pPr fontAlgn="base"/>
            <a:endParaRPr lang="en-US"/>
          </a:p>
          <a:p>
            <a:pPr fontAlgn="base"/>
            <a:endParaRPr lang="en-US"/>
          </a:p>
        </p:txBody>
      </p:sp>
      <p:sp>
        <p:nvSpPr>
          <p:cNvPr id="7" name="Date Placeholder 1"/>
          <p:cNvSpPr>
            <a:spLocks noGrp="1"/>
          </p:cNvSpPr>
          <p:nvPr>
            <p:ph type="dt" sz="half" idx="10"/>
          </p:nvPr>
        </p:nvSpPr>
        <p:spPr>
          <a:xfrm>
            <a:off x="6679155" y="6041362"/>
            <a:ext cx="1437917" cy="365125"/>
          </a:xfrm>
        </p:spPr>
        <p:txBody>
          <a:bodyPr vert="horz" lIns="91440" tIns="45720" rIns="91440" bIns="45720" rtlCol="0" anchor="ctr">
            <a:normAutofit/>
          </a:bodyPr>
          <a:lstStyle/>
          <a:p>
            <a:pPr>
              <a:spcAft>
                <a:spcPts val="600"/>
              </a:spcAft>
            </a:pPr>
            <a:r>
              <a:rPr lang="en-US" sz="800"/>
              <a:t>CC1X06 Digital Communication for Impact</a:t>
            </a:r>
          </a:p>
        </p:txBody>
      </p:sp>
      <p:sp>
        <p:nvSpPr>
          <p:cNvPr id="4" name="Slide Number Placeholder 3"/>
          <p:cNvSpPr>
            <a:spLocks noGrp="1"/>
          </p:cNvSpPr>
          <p:nvPr>
            <p:ph type="sldNum" sz="quarter" idx="12"/>
          </p:nvPr>
        </p:nvSpPr>
        <p:spPr>
          <a:xfrm>
            <a:off x="8590663" y="6041362"/>
            <a:ext cx="683339" cy="365125"/>
          </a:xfrm>
        </p:spPr>
        <p:txBody>
          <a:bodyPr vert="horz" lIns="91440" tIns="45720" rIns="91440" bIns="45720" rtlCol="0" anchor="ctr">
            <a:normAutofit/>
          </a:bodyPr>
          <a:lstStyle/>
          <a:p>
            <a:pPr>
              <a:spcAft>
                <a:spcPts val="600"/>
              </a:spcAft>
            </a:pPr>
            <a:fld id="{4B851EFF-C61D-4541-857F-CE1D896C0805}" type="slidenum">
              <a:rPr lang="en-US" smtClean="0"/>
              <a:pPr>
                <a:spcAft>
                  <a:spcPts val="600"/>
                </a:spcAft>
              </a:pPr>
              <a:t>9</a:t>
            </a:fld>
            <a:endParaRPr lang="en-US"/>
          </a:p>
        </p:txBody>
      </p:sp>
      <p:pic>
        <p:nvPicPr>
          <p:cNvPr id="3" name="Online Media 2" title="BOOST PRODUCITIVY TODAY WITH OUR VEHICLE! REVENUE BOOST GURANTEED!!!">
            <a:hlinkClick r:id="" action="ppaction://media"/>
            <a:extLst>
              <a:ext uri="{FF2B5EF4-FFF2-40B4-BE49-F238E27FC236}">
                <a16:creationId xmlns:a16="http://schemas.microsoft.com/office/drawing/2014/main" id="{37124A4B-5F0A-73BC-7AC7-33BEC7493CBE}"/>
              </a:ext>
            </a:extLst>
          </p:cNvPr>
          <p:cNvPicPr>
            <a:picLocks noRot="1" noChangeAspect="1"/>
          </p:cNvPicPr>
          <p:nvPr>
            <a:videoFile r:link="rId2"/>
          </p:nvPr>
        </p:nvPicPr>
        <p:blipFill>
          <a:blip r:embed="rId5"/>
          <a:stretch>
            <a:fillRect/>
          </a:stretch>
        </p:blipFill>
        <p:spPr>
          <a:xfrm>
            <a:off x="1830551" y="1169933"/>
            <a:ext cx="8662276" cy="4877237"/>
          </a:xfrm>
          <a:prstGeom prst="rect">
            <a:avLst/>
          </a:prstGeom>
        </p:spPr>
      </p:pic>
      <p:sp>
        <p:nvSpPr>
          <p:cNvPr id="6" name="TextBox 5">
            <a:extLst>
              <a:ext uri="{FF2B5EF4-FFF2-40B4-BE49-F238E27FC236}">
                <a16:creationId xmlns:a16="http://schemas.microsoft.com/office/drawing/2014/main" id="{33834DB8-F714-24A9-BFDF-75A5C70A1851}"/>
              </a:ext>
            </a:extLst>
          </p:cNvPr>
          <p:cNvSpPr txBox="1"/>
          <p:nvPr/>
        </p:nvSpPr>
        <p:spPr>
          <a:xfrm>
            <a:off x="2928882" y="6222123"/>
            <a:ext cx="405699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ea typeface="+mn-lt"/>
                <a:cs typeface="+mn-lt"/>
              </a:rPr>
              <a:t>LINK: </a:t>
            </a:r>
            <a:r>
              <a:rPr lang="en-US">
                <a:hlinkClick r:id="rId6"/>
              </a:rPr>
              <a:t>https://youtu.be/wuvxk2stlWU</a:t>
            </a:r>
            <a:endParaRPr lang="en-US"/>
          </a:p>
        </p:txBody>
      </p:sp>
    </p:spTree>
    <p:custDataLst>
      <p:tags r:id="rId1"/>
    </p:custDataLst>
    <p:extLst>
      <p:ext uri="{BB962C8B-B14F-4D97-AF65-F5344CB8AC3E}">
        <p14:creationId xmlns:p14="http://schemas.microsoft.com/office/powerpoint/2010/main" val="27987676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EsIQVrF7"/>
  <p:tag name="ARTICULATE_SLIDE_THUMBNAIL_REFRESH" val="1"/>
  <p:tag name="ARTICULATE_SLIDE_COUNT" val="38"/>
  <p:tag name="ARTICULATE_PROJECT_OPEN" val="0"/>
  <p:tag name="INKNOELEADERBOARD" val="-2029750657"/>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1804E9B63D6974FB45F201233C73A96" ma:contentTypeVersion="2" ma:contentTypeDescription="Create a new document." ma:contentTypeScope="" ma:versionID="8b1d993628a4fc3c551ce887f527babd">
  <xsd:schema xmlns:xsd="http://www.w3.org/2001/XMLSchema" xmlns:xs="http://www.w3.org/2001/XMLSchema" xmlns:p="http://schemas.microsoft.com/office/2006/metadata/properties" xmlns:ns2="14263b75-9e42-4ff2-9006-82124d808de6" targetNamespace="http://schemas.microsoft.com/office/2006/metadata/properties" ma:root="true" ma:fieldsID="12776d6ea004565609716cff552b5a3d" ns2:_="">
    <xsd:import namespace="14263b75-9e42-4ff2-9006-82124d808de6"/>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263b75-9e42-4ff2-9006-82124d808de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3D69B28-B757-4FDD-B123-E8A9624D21D0}">
  <ds:schemaRefs>
    <ds:schemaRef ds:uri="62acc8b8-7d7e-435d-bc59-64e38bd3ce13"/>
    <ds:schemaRef ds:uri="b0044b37-329a-4053-8600-8385c5ff8ae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90EAAE3C-9DD8-4240-B97A-9752CD33765C}">
  <ds:schemaRefs>
    <ds:schemaRef ds:uri="14263b75-9e42-4ff2-9006-82124d808de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2C5269F8-C4DA-4D5E-A83E-094E84D62D6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Facet</vt:lpstr>
      <vt:lpstr>CC1X06 DIGITAL COMMUNICATION FOR IMPACT</vt:lpstr>
      <vt:lpstr>PowerPoint Presentation</vt:lpstr>
      <vt:lpstr>Overview of CA2 Presentation</vt:lpstr>
      <vt:lpstr>1. Social Media Platform</vt:lpstr>
      <vt:lpstr>2. Video Content (PAC)</vt:lpstr>
      <vt:lpstr>2. Video Content (PAC)</vt:lpstr>
      <vt:lpstr>3. The AIDA framework</vt:lpstr>
      <vt:lpstr>3. The AIDA framework</vt:lpstr>
      <vt:lpstr>4. Final Video</vt:lpstr>
      <vt:lpstr>PowerPoint Presentation</vt:lpstr>
      <vt:lpstr>Thank you! All groups are to submit their CA2 Team Template and Video to their lecturer at the start of Lesson 6. Your lecturer will advise you on their preferred mode of submission.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Goh Weijie</dc:creator>
  <cp:revision>1</cp:revision>
  <dcterms:created xsi:type="dcterms:W3CDTF">2021-01-13T07:39:24Z</dcterms:created>
  <dcterms:modified xsi:type="dcterms:W3CDTF">2023-02-09T06:27:47Z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70350FF3-0E10-4C47-83D2-2C61046C8403</vt:lpwstr>
  </property>
  <property fmtid="{D5CDD505-2E9C-101B-9397-08002B2CF9AE}" pid="3" name="ArticulatePath">
    <vt:lpwstr>3 Slides Cover Template 16x9</vt:lpwstr>
  </property>
  <property fmtid="{D5CDD505-2E9C-101B-9397-08002B2CF9AE}" pid="4" name="ContentTypeId">
    <vt:lpwstr>0x01010091804E9B63D6974FB45F201233C73A96</vt:lpwstr>
  </property>
  <property fmtid="{D5CDD505-2E9C-101B-9397-08002B2CF9AE}" pid="5" name="MSIP_Label_4358816f-90be-41b8-babc-1a38499c586d_Enabled">
    <vt:lpwstr>true</vt:lpwstr>
  </property>
  <property fmtid="{D5CDD505-2E9C-101B-9397-08002B2CF9AE}" pid="6" name="MSIP_Label_4358816f-90be-41b8-babc-1a38499c586d_SetDate">
    <vt:lpwstr>2022-11-03T01:29:41Z</vt:lpwstr>
  </property>
  <property fmtid="{D5CDD505-2E9C-101B-9397-08002B2CF9AE}" pid="7" name="MSIP_Label_4358816f-90be-41b8-babc-1a38499c586d_Method">
    <vt:lpwstr>Privileged</vt:lpwstr>
  </property>
  <property fmtid="{D5CDD505-2E9C-101B-9397-08002B2CF9AE}" pid="8" name="MSIP_Label_4358816f-90be-41b8-babc-1a38499c586d_Name">
    <vt:lpwstr>Non-Sensitive</vt:lpwstr>
  </property>
  <property fmtid="{D5CDD505-2E9C-101B-9397-08002B2CF9AE}" pid="9" name="MSIP_Label_4358816f-90be-41b8-babc-1a38499c586d_SiteId">
    <vt:lpwstr>7604ff02-abd8-45db-8cac-550054323fc9</vt:lpwstr>
  </property>
  <property fmtid="{D5CDD505-2E9C-101B-9397-08002B2CF9AE}" pid="10" name="MSIP_Label_4358816f-90be-41b8-babc-1a38499c586d_ActionId">
    <vt:lpwstr>c2fd2638-8c0f-4836-85f5-77919767d886</vt:lpwstr>
  </property>
  <property fmtid="{D5CDD505-2E9C-101B-9397-08002B2CF9AE}" pid="11" name="MSIP_Label_4358816f-90be-41b8-babc-1a38499c586d_ContentBits">
    <vt:lpwstr>1</vt:lpwstr>
  </property>
</Properties>
</file>

<file path=docProps/thumbnail.jpeg>
</file>